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0"/>
  </p:notesMasterIdLst>
  <p:handoutMasterIdLst>
    <p:handoutMasterId r:id="rId31"/>
  </p:handoutMasterIdLst>
  <p:sldIdLst>
    <p:sldId id="352" r:id="rId5"/>
    <p:sldId id="323" r:id="rId6"/>
    <p:sldId id="353" r:id="rId7"/>
    <p:sldId id="290" r:id="rId8"/>
    <p:sldId id="431" r:id="rId9"/>
    <p:sldId id="485" r:id="rId10"/>
    <p:sldId id="335" r:id="rId11"/>
    <p:sldId id="324" r:id="rId12"/>
    <p:sldId id="432" r:id="rId13"/>
    <p:sldId id="443" r:id="rId14"/>
    <p:sldId id="436" r:id="rId15"/>
    <p:sldId id="420" r:id="rId16"/>
    <p:sldId id="481" r:id="rId17"/>
    <p:sldId id="442" r:id="rId18"/>
    <p:sldId id="444" r:id="rId19"/>
    <p:sldId id="445" r:id="rId20"/>
    <p:sldId id="446" r:id="rId21"/>
    <p:sldId id="482" r:id="rId22"/>
    <p:sldId id="450" r:id="rId23"/>
    <p:sldId id="451" r:id="rId24"/>
    <p:sldId id="452" r:id="rId25"/>
    <p:sldId id="453" r:id="rId26"/>
    <p:sldId id="483" r:id="rId27"/>
    <p:sldId id="457" r:id="rId28"/>
    <p:sldId id="479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DIEVRE Loic (MUPY CONSEIL)" initials="OL(C" lastIdx="1" clrIdx="0">
    <p:extLst>
      <p:ext uri="{19B8F6BF-5375-455C-9EA6-DF929625EA0E}">
        <p15:presenceInfo xmlns:p15="http://schemas.microsoft.com/office/powerpoint/2012/main" userId="S::loic.odievre@mupy.fr::23ad1308-a4e6-4d5f-8d00-bdfbdb9921b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CC00CC"/>
    <a:srgbClr val="EB5929"/>
    <a:srgbClr val="9F2279"/>
    <a:srgbClr val="F45D2B"/>
    <a:srgbClr val="E9EBF5"/>
    <a:srgbClr val="FF00FF"/>
    <a:srgbClr val="7F7F7F"/>
    <a:srgbClr val="E3C1D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FD0F851-EC5A-4D38-B0AD-8093EC10F338}" styleName="Style léger 1 - Accentuation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commentAuthors" Target="commentAuthors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DIEVRE Loic (MUPY CONSEIL)" userId="23ad1308-a4e6-4d5f-8d00-bdfbdb9921b4" providerId="ADAL" clId="{79C6D473-9E12-40AB-B42B-9E5098A0A84C}"/>
    <pc:docChg chg="undo custSel modSld sldOrd">
      <pc:chgData name="ODIEVRE Loic (MUPY CONSEIL)" userId="23ad1308-a4e6-4d5f-8d00-bdfbdb9921b4" providerId="ADAL" clId="{79C6D473-9E12-40AB-B42B-9E5098A0A84C}" dt="2020-11-25T17:49:22.696" v="2148"/>
      <pc:docMkLst>
        <pc:docMk/>
      </pc:docMkLst>
      <pc:sldChg chg="modSp mod">
        <pc:chgData name="ODIEVRE Loic (MUPY CONSEIL)" userId="23ad1308-a4e6-4d5f-8d00-bdfbdb9921b4" providerId="ADAL" clId="{79C6D473-9E12-40AB-B42B-9E5098A0A84C}" dt="2020-11-25T12:30:41.825" v="2107" actId="20577"/>
        <pc:sldMkLst>
          <pc:docMk/>
          <pc:sldMk cId="596958638" sldId="328"/>
        </pc:sldMkLst>
        <pc:graphicFrameChg chg="modGraphic">
          <ac:chgData name="ODIEVRE Loic (MUPY CONSEIL)" userId="23ad1308-a4e6-4d5f-8d00-bdfbdb9921b4" providerId="ADAL" clId="{79C6D473-9E12-40AB-B42B-9E5098A0A84C}" dt="2020-11-25T12:30:41.825" v="2107" actId="20577"/>
          <ac:graphicFrameMkLst>
            <pc:docMk/>
            <pc:sldMk cId="596958638" sldId="328"/>
            <ac:graphicFrameMk id="3" creationId="{74AB761E-69AD-42AE-8153-CCBE919A848B}"/>
          </ac:graphicFrameMkLst>
        </pc:graphicFrameChg>
      </pc:sldChg>
      <pc:sldChg chg="addSp delSp modSp mod">
        <pc:chgData name="ODIEVRE Loic (MUPY CONSEIL)" userId="23ad1308-a4e6-4d5f-8d00-bdfbdb9921b4" providerId="ADAL" clId="{79C6D473-9E12-40AB-B42B-9E5098A0A84C}" dt="2020-11-25T16:04:12.866" v="2115" actId="478"/>
        <pc:sldMkLst>
          <pc:docMk/>
          <pc:sldMk cId="706669876" sldId="337"/>
        </pc:sldMkLst>
        <pc:spChg chg="add del mod">
          <ac:chgData name="ODIEVRE Loic (MUPY CONSEIL)" userId="23ad1308-a4e6-4d5f-8d00-bdfbdb9921b4" providerId="ADAL" clId="{79C6D473-9E12-40AB-B42B-9E5098A0A84C}" dt="2020-11-24T11:04:36.440" v="16" actId="478"/>
          <ac:spMkLst>
            <pc:docMk/>
            <pc:sldMk cId="706669876" sldId="337"/>
            <ac:spMk id="3" creationId="{CB590F3A-FC5D-4886-A4FC-9A0DA3AB07AE}"/>
          </ac:spMkLst>
        </pc:spChg>
        <pc:spChg chg="mod">
          <ac:chgData name="ODIEVRE Loic (MUPY CONSEIL)" userId="23ad1308-a4e6-4d5f-8d00-bdfbdb9921b4" providerId="ADAL" clId="{79C6D473-9E12-40AB-B42B-9E5098A0A84C}" dt="2020-11-24T14:52:47.306" v="172" actId="1038"/>
          <ac:spMkLst>
            <pc:docMk/>
            <pc:sldMk cId="706669876" sldId="337"/>
            <ac:spMk id="249" creationId="{B58918DC-0E5E-4950-AAF0-45142579A04F}"/>
          </ac:spMkLst>
        </pc:spChg>
        <pc:spChg chg="add del mod">
          <ac:chgData name="ODIEVRE Loic (MUPY CONSEIL)" userId="23ad1308-a4e6-4d5f-8d00-bdfbdb9921b4" providerId="ADAL" clId="{79C6D473-9E12-40AB-B42B-9E5098A0A84C}" dt="2020-11-24T14:53:22.487" v="180" actId="478"/>
          <ac:spMkLst>
            <pc:docMk/>
            <pc:sldMk cId="706669876" sldId="337"/>
            <ac:spMk id="254" creationId="{2CB0B7D2-B5DA-4E9F-9A0E-E52884FF7B7E}"/>
          </ac:spMkLst>
        </pc:spChg>
        <pc:spChg chg="add del mod">
          <ac:chgData name="ODIEVRE Loic (MUPY CONSEIL)" userId="23ad1308-a4e6-4d5f-8d00-bdfbdb9921b4" providerId="ADAL" clId="{79C6D473-9E12-40AB-B42B-9E5098A0A84C}" dt="2020-11-24T14:54:00.416" v="188" actId="478"/>
          <ac:spMkLst>
            <pc:docMk/>
            <pc:sldMk cId="706669876" sldId="337"/>
            <ac:spMk id="263" creationId="{A11924E4-3AC3-4DF7-9069-90A0B6548B9C}"/>
          </ac:spMkLst>
        </pc:spChg>
        <pc:spChg chg="mod">
          <ac:chgData name="ODIEVRE Loic (MUPY CONSEIL)" userId="23ad1308-a4e6-4d5f-8d00-bdfbdb9921b4" providerId="ADAL" clId="{79C6D473-9E12-40AB-B42B-9E5098A0A84C}" dt="2020-11-24T14:53:17.087" v="179" actId="20577"/>
          <ac:spMkLst>
            <pc:docMk/>
            <pc:sldMk cId="706669876" sldId="337"/>
            <ac:spMk id="350" creationId="{F97E5638-AA18-4033-B42D-89188FD73899}"/>
          </ac:spMkLst>
        </pc:spChg>
        <pc:cxnChg chg="add del mod">
          <ac:chgData name="ODIEVRE Loic (MUPY CONSEIL)" userId="23ad1308-a4e6-4d5f-8d00-bdfbdb9921b4" providerId="ADAL" clId="{79C6D473-9E12-40AB-B42B-9E5098A0A84C}" dt="2020-11-25T16:04:12.866" v="2115" actId="478"/>
          <ac:cxnSpMkLst>
            <pc:docMk/>
            <pc:sldMk cId="706669876" sldId="337"/>
            <ac:cxnSpMk id="5" creationId="{061B72D5-A295-4767-9D18-ED01F2B788F2}"/>
          </ac:cxnSpMkLst>
        </pc:cxnChg>
        <pc:cxnChg chg="add del mod">
          <ac:chgData name="ODIEVRE Loic (MUPY CONSEIL)" userId="23ad1308-a4e6-4d5f-8d00-bdfbdb9921b4" providerId="ADAL" clId="{79C6D473-9E12-40AB-B42B-9E5098A0A84C}" dt="2020-11-25T16:04:10.371" v="2114" actId="478"/>
          <ac:cxnSpMkLst>
            <pc:docMk/>
            <pc:sldMk cId="706669876" sldId="337"/>
            <ac:cxnSpMk id="17" creationId="{328B58A4-1352-4BAE-B0E1-4D3C55BFACA7}"/>
          </ac:cxnSpMkLst>
        </pc:cxnChg>
        <pc:cxnChg chg="add del mod">
          <ac:chgData name="ODIEVRE Loic (MUPY CONSEIL)" userId="23ad1308-a4e6-4d5f-8d00-bdfbdb9921b4" providerId="ADAL" clId="{79C6D473-9E12-40AB-B42B-9E5098A0A84C}" dt="2020-11-24T14:53:57.219" v="187" actId="478"/>
          <ac:cxnSpMkLst>
            <pc:docMk/>
            <pc:sldMk cId="706669876" sldId="337"/>
            <ac:cxnSpMk id="337" creationId="{E4CAB5E4-81E0-4185-BE8C-A2A69014CAFC}"/>
          </ac:cxnSpMkLst>
        </pc:cxnChg>
        <pc:cxnChg chg="add del mod">
          <ac:chgData name="ODIEVRE Loic (MUPY CONSEIL)" userId="23ad1308-a4e6-4d5f-8d00-bdfbdb9921b4" providerId="ADAL" clId="{79C6D473-9E12-40AB-B42B-9E5098A0A84C}" dt="2020-11-25T16:04:07.720" v="2113" actId="478"/>
          <ac:cxnSpMkLst>
            <pc:docMk/>
            <pc:sldMk cId="706669876" sldId="337"/>
            <ac:cxnSpMk id="338" creationId="{975B4C52-938C-4288-862A-CC993654B493}"/>
          </ac:cxnSpMkLst>
        </pc:cxnChg>
      </pc:sldChg>
      <pc:sldChg chg="addSp delSp modSp mod">
        <pc:chgData name="ODIEVRE Loic (MUPY CONSEIL)" userId="23ad1308-a4e6-4d5f-8d00-bdfbdb9921b4" providerId="ADAL" clId="{79C6D473-9E12-40AB-B42B-9E5098A0A84C}" dt="2020-11-25T16:04:32.752" v="2123" actId="478"/>
        <pc:sldMkLst>
          <pc:docMk/>
          <pc:sldMk cId="1554843567" sldId="343"/>
        </pc:sldMkLst>
        <pc:spChg chg="del">
          <ac:chgData name="ODIEVRE Loic (MUPY CONSEIL)" userId="23ad1308-a4e6-4d5f-8d00-bdfbdb9921b4" providerId="ADAL" clId="{79C6D473-9E12-40AB-B42B-9E5098A0A84C}" dt="2020-11-25T16:04:28.782" v="2121" actId="478"/>
          <ac:spMkLst>
            <pc:docMk/>
            <pc:sldMk cId="1554843567" sldId="343"/>
            <ac:spMk id="341" creationId="{9C3B778D-7D3D-474C-A377-6461DB66CEA1}"/>
          </ac:spMkLst>
        </pc:spChg>
        <pc:spChg chg="del">
          <ac:chgData name="ODIEVRE Loic (MUPY CONSEIL)" userId="23ad1308-a4e6-4d5f-8d00-bdfbdb9921b4" providerId="ADAL" clId="{79C6D473-9E12-40AB-B42B-9E5098A0A84C}" dt="2020-11-25T16:04:32.752" v="2123" actId="478"/>
          <ac:spMkLst>
            <pc:docMk/>
            <pc:sldMk cId="1554843567" sldId="343"/>
            <ac:spMk id="357" creationId="{BA202E77-DB04-405E-A388-3D9BF73A2D62}"/>
          </ac:spMkLst>
        </pc:spChg>
        <pc:spChg chg="add del mod">
          <ac:chgData name="ODIEVRE Loic (MUPY CONSEIL)" userId="23ad1308-a4e6-4d5f-8d00-bdfbdb9921b4" providerId="ADAL" clId="{79C6D473-9E12-40AB-B42B-9E5098A0A84C}" dt="2020-11-25T16:04:30.540" v="2122" actId="478"/>
          <ac:spMkLst>
            <pc:docMk/>
            <pc:sldMk cId="1554843567" sldId="343"/>
            <ac:spMk id="369" creationId="{3A70A249-5BC0-42C1-90B4-084AF2EF47C4}"/>
          </ac:spMkLst>
        </pc:spChg>
        <pc:spChg chg="add mod">
          <ac:chgData name="ODIEVRE Loic (MUPY CONSEIL)" userId="23ad1308-a4e6-4d5f-8d00-bdfbdb9921b4" providerId="ADAL" clId="{79C6D473-9E12-40AB-B42B-9E5098A0A84C}" dt="2020-11-24T11:21:08.848" v="146" actId="1076"/>
          <ac:spMkLst>
            <pc:docMk/>
            <pc:sldMk cId="1554843567" sldId="343"/>
            <ac:spMk id="374" creationId="{07A2D777-F8CA-4437-BAAA-440A8D8FB37B}"/>
          </ac:spMkLst>
        </pc:spChg>
      </pc:sldChg>
      <pc:sldChg chg="modSp mod">
        <pc:chgData name="ODIEVRE Loic (MUPY CONSEIL)" userId="23ad1308-a4e6-4d5f-8d00-bdfbdb9921b4" providerId="ADAL" clId="{79C6D473-9E12-40AB-B42B-9E5098A0A84C}" dt="2020-11-25T15:52:44.614" v="2109" actId="2166"/>
        <pc:sldMkLst>
          <pc:docMk/>
          <pc:sldMk cId="3431395815" sldId="361"/>
        </pc:sldMkLst>
        <pc:graphicFrameChg chg="mod modGraphic">
          <ac:chgData name="ODIEVRE Loic (MUPY CONSEIL)" userId="23ad1308-a4e6-4d5f-8d00-bdfbdb9921b4" providerId="ADAL" clId="{79C6D473-9E12-40AB-B42B-9E5098A0A84C}" dt="2020-11-25T15:52:44.614" v="2109" actId="2166"/>
          <ac:graphicFrameMkLst>
            <pc:docMk/>
            <pc:sldMk cId="3431395815" sldId="361"/>
            <ac:graphicFrameMk id="4" creationId="{7104673C-C4A7-49B3-84A8-EC262B285F7A}"/>
          </ac:graphicFrameMkLst>
        </pc:graphicFrameChg>
      </pc:sldChg>
      <pc:sldChg chg="ord">
        <pc:chgData name="ODIEVRE Loic (MUPY CONSEIL)" userId="23ad1308-a4e6-4d5f-8d00-bdfbdb9921b4" providerId="ADAL" clId="{79C6D473-9E12-40AB-B42B-9E5098A0A84C}" dt="2020-11-24T15:27:16.132" v="312" actId="20578"/>
        <pc:sldMkLst>
          <pc:docMk/>
          <pc:sldMk cId="1923408714" sldId="366"/>
        </pc:sldMkLst>
      </pc:sldChg>
      <pc:sldChg chg="modSp mod">
        <pc:chgData name="ODIEVRE Loic (MUPY CONSEIL)" userId="23ad1308-a4e6-4d5f-8d00-bdfbdb9921b4" providerId="ADAL" clId="{79C6D473-9E12-40AB-B42B-9E5098A0A84C}" dt="2020-11-25T15:52:27.789" v="2108" actId="2166"/>
        <pc:sldMkLst>
          <pc:docMk/>
          <pc:sldMk cId="1130798443" sldId="367"/>
        </pc:sldMkLst>
        <pc:graphicFrameChg chg="mod modGraphic">
          <ac:chgData name="ODIEVRE Loic (MUPY CONSEIL)" userId="23ad1308-a4e6-4d5f-8d00-bdfbdb9921b4" providerId="ADAL" clId="{79C6D473-9E12-40AB-B42B-9E5098A0A84C}" dt="2020-11-25T15:52:27.789" v="2108" actId="2166"/>
          <ac:graphicFrameMkLst>
            <pc:docMk/>
            <pc:sldMk cId="1130798443" sldId="367"/>
            <ac:graphicFrameMk id="6" creationId="{39184ECF-9AFD-4C84-A1F3-B159443A56E9}"/>
          </ac:graphicFrameMkLst>
        </pc:graphicFrameChg>
      </pc:sldChg>
      <pc:sldChg chg="modSp mod">
        <pc:chgData name="ODIEVRE Loic (MUPY CONSEIL)" userId="23ad1308-a4e6-4d5f-8d00-bdfbdb9921b4" providerId="ADAL" clId="{79C6D473-9E12-40AB-B42B-9E5098A0A84C}" dt="2020-11-24T14:57:49.142" v="208" actId="113"/>
        <pc:sldMkLst>
          <pc:docMk/>
          <pc:sldMk cId="3540521728" sldId="368"/>
        </pc:sldMkLst>
        <pc:spChg chg="mod">
          <ac:chgData name="ODIEVRE Loic (MUPY CONSEIL)" userId="23ad1308-a4e6-4d5f-8d00-bdfbdb9921b4" providerId="ADAL" clId="{79C6D473-9E12-40AB-B42B-9E5098A0A84C}" dt="2020-11-24T14:57:49.142" v="208" actId="113"/>
          <ac:spMkLst>
            <pc:docMk/>
            <pc:sldMk cId="3540521728" sldId="368"/>
            <ac:spMk id="243" creationId="{403DCD22-3667-4C0C-863D-23F02AA43BD1}"/>
          </ac:spMkLst>
        </pc:spChg>
      </pc:sldChg>
      <pc:sldChg chg="addSp delSp modSp mod ord">
        <pc:chgData name="ODIEVRE Loic (MUPY CONSEIL)" userId="23ad1308-a4e6-4d5f-8d00-bdfbdb9921b4" providerId="ADAL" clId="{79C6D473-9E12-40AB-B42B-9E5098A0A84C}" dt="2020-11-25T17:49:22.696" v="2148"/>
        <pc:sldMkLst>
          <pc:docMk/>
          <pc:sldMk cId="2831801607" sldId="376"/>
        </pc:sldMkLst>
        <pc:spChg chg="add del">
          <ac:chgData name="ODIEVRE Loic (MUPY CONSEIL)" userId="23ad1308-a4e6-4d5f-8d00-bdfbdb9921b4" providerId="ADAL" clId="{79C6D473-9E12-40AB-B42B-9E5098A0A84C}" dt="2020-11-25T17:48:56.452" v="2146" actId="478"/>
          <ac:spMkLst>
            <pc:docMk/>
            <pc:sldMk cId="2831801607" sldId="376"/>
            <ac:spMk id="3" creationId="{C8FD5AC2-C4C4-4A5C-9287-9575785C90E3}"/>
          </ac:spMkLst>
        </pc:spChg>
        <pc:spChg chg="add mod">
          <ac:chgData name="ODIEVRE Loic (MUPY CONSEIL)" userId="23ad1308-a4e6-4d5f-8d00-bdfbdb9921b4" providerId="ADAL" clId="{79C6D473-9E12-40AB-B42B-9E5098A0A84C}" dt="2020-11-25T17:49:22.696" v="2148"/>
          <ac:spMkLst>
            <pc:docMk/>
            <pc:sldMk cId="2831801607" sldId="376"/>
            <ac:spMk id="240" creationId="{45F646C3-3D86-45AE-BC07-4AA86FAD8367}"/>
          </ac:spMkLst>
        </pc:spChg>
        <pc:spChg chg="del mod">
          <ac:chgData name="ODIEVRE Loic (MUPY CONSEIL)" userId="23ad1308-a4e6-4d5f-8d00-bdfbdb9921b4" providerId="ADAL" clId="{79C6D473-9E12-40AB-B42B-9E5098A0A84C}" dt="2020-11-25T17:48:59.850" v="2147" actId="478"/>
          <ac:spMkLst>
            <pc:docMk/>
            <pc:sldMk cId="2831801607" sldId="376"/>
            <ac:spMk id="347" creationId="{AE034184-C849-4809-B54F-03683630B11D}"/>
          </ac:spMkLst>
        </pc:spChg>
      </pc:sldChg>
      <pc:sldChg chg="addSp delSp modSp mod">
        <pc:chgData name="ODIEVRE Loic (MUPY CONSEIL)" userId="23ad1308-a4e6-4d5f-8d00-bdfbdb9921b4" providerId="ADAL" clId="{79C6D473-9E12-40AB-B42B-9E5098A0A84C}" dt="2020-11-24T14:57:58.246" v="210"/>
        <pc:sldMkLst>
          <pc:docMk/>
          <pc:sldMk cId="388336557" sldId="395"/>
        </pc:sldMkLst>
        <pc:spChg chg="add mod">
          <ac:chgData name="ODIEVRE Loic (MUPY CONSEIL)" userId="23ad1308-a4e6-4d5f-8d00-bdfbdb9921b4" providerId="ADAL" clId="{79C6D473-9E12-40AB-B42B-9E5098A0A84C}" dt="2020-11-24T14:57:58.246" v="210"/>
          <ac:spMkLst>
            <pc:docMk/>
            <pc:sldMk cId="388336557" sldId="395"/>
            <ac:spMk id="226" creationId="{5E12C54D-D613-4860-B0F9-D59EF77939D1}"/>
          </ac:spMkLst>
        </pc:spChg>
        <pc:spChg chg="del">
          <ac:chgData name="ODIEVRE Loic (MUPY CONSEIL)" userId="23ad1308-a4e6-4d5f-8d00-bdfbdb9921b4" providerId="ADAL" clId="{79C6D473-9E12-40AB-B42B-9E5098A0A84C}" dt="2020-11-24T14:57:58.038" v="209" actId="478"/>
          <ac:spMkLst>
            <pc:docMk/>
            <pc:sldMk cId="388336557" sldId="395"/>
            <ac:spMk id="246" creationId="{A753BB18-CA85-4023-93D5-5D5ECB8AEEE8}"/>
          </ac:spMkLst>
        </pc:spChg>
      </pc:sldChg>
      <pc:sldChg chg="addSp delSp modSp mod">
        <pc:chgData name="ODIEVRE Loic (MUPY CONSEIL)" userId="23ad1308-a4e6-4d5f-8d00-bdfbdb9921b4" providerId="ADAL" clId="{79C6D473-9E12-40AB-B42B-9E5098A0A84C}" dt="2020-11-25T16:04:39.602" v="2124" actId="478"/>
        <pc:sldMkLst>
          <pc:docMk/>
          <pc:sldMk cId="2427457656" sldId="396"/>
        </pc:sldMkLst>
        <pc:spChg chg="add del mod">
          <ac:chgData name="ODIEVRE Loic (MUPY CONSEIL)" userId="23ad1308-a4e6-4d5f-8d00-bdfbdb9921b4" providerId="ADAL" clId="{79C6D473-9E12-40AB-B42B-9E5098A0A84C}" dt="2020-11-25T16:04:39.602" v="2124" actId="478"/>
          <ac:spMkLst>
            <pc:docMk/>
            <pc:sldMk cId="2427457656" sldId="396"/>
            <ac:spMk id="369" creationId="{999938CA-B835-4B08-B5FA-B16C0D01FA7E}"/>
          </ac:spMkLst>
        </pc:spChg>
      </pc:sldChg>
      <pc:sldChg chg="addSp delSp modSp mod">
        <pc:chgData name="ODIEVRE Loic (MUPY CONSEIL)" userId="23ad1308-a4e6-4d5f-8d00-bdfbdb9921b4" providerId="ADAL" clId="{79C6D473-9E12-40AB-B42B-9E5098A0A84C}" dt="2020-11-25T16:04:25.111" v="2120" actId="478"/>
        <pc:sldMkLst>
          <pc:docMk/>
          <pc:sldMk cId="339911040" sldId="397"/>
        </pc:sldMkLst>
        <pc:spChg chg="add del mod">
          <ac:chgData name="ODIEVRE Loic (MUPY CONSEIL)" userId="23ad1308-a4e6-4d5f-8d00-bdfbdb9921b4" providerId="ADAL" clId="{79C6D473-9E12-40AB-B42B-9E5098A0A84C}" dt="2020-11-24T15:59:02.112" v="475" actId="478"/>
          <ac:spMkLst>
            <pc:docMk/>
            <pc:sldMk cId="339911040" sldId="397"/>
            <ac:spMk id="347" creationId="{8A99CDD5-0BAF-4905-8DB4-6F044B9A13F0}"/>
          </ac:spMkLst>
        </pc:spChg>
        <pc:spChg chg="add del mod">
          <ac:chgData name="ODIEVRE Loic (MUPY CONSEIL)" userId="23ad1308-a4e6-4d5f-8d00-bdfbdb9921b4" providerId="ADAL" clId="{79C6D473-9E12-40AB-B42B-9E5098A0A84C}" dt="2020-11-25T16:04:25.111" v="2120" actId="478"/>
          <ac:spMkLst>
            <pc:docMk/>
            <pc:sldMk cId="339911040" sldId="397"/>
            <ac:spMk id="348" creationId="{3E2034FA-FB0D-43CC-AD4A-477361892E19}"/>
          </ac:spMkLst>
        </pc:spChg>
        <pc:spChg chg="mod">
          <ac:chgData name="ODIEVRE Loic (MUPY CONSEIL)" userId="23ad1308-a4e6-4d5f-8d00-bdfbdb9921b4" providerId="ADAL" clId="{79C6D473-9E12-40AB-B42B-9E5098A0A84C}" dt="2020-11-24T15:58:24.070" v="461" actId="6549"/>
          <ac:spMkLst>
            <pc:docMk/>
            <pc:sldMk cId="339911040" sldId="397"/>
            <ac:spMk id="382" creationId="{3F0D9605-46AB-4098-8DEB-8D5142F57A37}"/>
          </ac:spMkLst>
        </pc:spChg>
        <pc:cxnChg chg="add del mod">
          <ac:chgData name="ODIEVRE Loic (MUPY CONSEIL)" userId="23ad1308-a4e6-4d5f-8d00-bdfbdb9921b4" providerId="ADAL" clId="{79C6D473-9E12-40AB-B42B-9E5098A0A84C}" dt="2020-11-24T15:58:35.451" v="465" actId="478"/>
          <ac:cxnSpMkLst>
            <pc:docMk/>
            <pc:sldMk cId="339911040" sldId="397"/>
            <ac:cxnSpMk id="383" creationId="{E743C6D8-49A9-4853-96CF-56E8EB059986}"/>
          </ac:cxnSpMkLst>
        </pc:cxnChg>
        <pc:cxnChg chg="add del mod">
          <ac:chgData name="ODIEVRE Loic (MUPY CONSEIL)" userId="23ad1308-a4e6-4d5f-8d00-bdfbdb9921b4" providerId="ADAL" clId="{79C6D473-9E12-40AB-B42B-9E5098A0A84C}" dt="2020-11-25T16:04:22.945" v="2119" actId="478"/>
          <ac:cxnSpMkLst>
            <pc:docMk/>
            <pc:sldMk cId="339911040" sldId="397"/>
            <ac:cxnSpMk id="384" creationId="{ACD977DD-2F69-4157-B23E-506C209E09B9}"/>
          </ac:cxnSpMkLst>
        </pc:cxnChg>
        <pc:cxnChg chg="add del mod">
          <ac:chgData name="ODIEVRE Loic (MUPY CONSEIL)" userId="23ad1308-a4e6-4d5f-8d00-bdfbdb9921b4" providerId="ADAL" clId="{79C6D473-9E12-40AB-B42B-9E5098A0A84C}" dt="2020-11-25T16:04:17.402" v="2116" actId="478"/>
          <ac:cxnSpMkLst>
            <pc:docMk/>
            <pc:sldMk cId="339911040" sldId="397"/>
            <ac:cxnSpMk id="385" creationId="{95F1B498-3DE7-40FC-852D-862079C5B48E}"/>
          </ac:cxnSpMkLst>
        </pc:cxnChg>
        <pc:cxnChg chg="add del mod">
          <ac:chgData name="ODIEVRE Loic (MUPY CONSEIL)" userId="23ad1308-a4e6-4d5f-8d00-bdfbdb9921b4" providerId="ADAL" clId="{79C6D473-9E12-40AB-B42B-9E5098A0A84C}" dt="2020-11-25T16:04:19.041" v="2117" actId="478"/>
          <ac:cxnSpMkLst>
            <pc:docMk/>
            <pc:sldMk cId="339911040" sldId="397"/>
            <ac:cxnSpMk id="386" creationId="{BFA70FE0-EE8D-4A69-8104-84E50FBDD121}"/>
          </ac:cxnSpMkLst>
        </pc:cxnChg>
        <pc:cxnChg chg="add del mod">
          <ac:chgData name="ODIEVRE Loic (MUPY CONSEIL)" userId="23ad1308-a4e6-4d5f-8d00-bdfbdb9921b4" providerId="ADAL" clId="{79C6D473-9E12-40AB-B42B-9E5098A0A84C}" dt="2020-11-25T16:04:20.786" v="2118" actId="478"/>
          <ac:cxnSpMkLst>
            <pc:docMk/>
            <pc:sldMk cId="339911040" sldId="397"/>
            <ac:cxnSpMk id="387" creationId="{E4819D31-97F2-481F-ACEA-BAE299FF3EBB}"/>
          </ac:cxnSpMkLst>
        </pc:cxnChg>
      </pc:sldChg>
      <pc:sldChg chg="addSp modSp mod">
        <pc:chgData name="ODIEVRE Loic (MUPY CONSEIL)" userId="23ad1308-a4e6-4d5f-8d00-bdfbdb9921b4" providerId="ADAL" clId="{79C6D473-9E12-40AB-B42B-9E5098A0A84C}" dt="2020-11-24T11:06:59.510" v="32" actId="1076"/>
        <pc:sldMkLst>
          <pc:docMk/>
          <pc:sldMk cId="33294234" sldId="398"/>
        </pc:sldMkLst>
        <pc:spChg chg="mod">
          <ac:chgData name="ODIEVRE Loic (MUPY CONSEIL)" userId="23ad1308-a4e6-4d5f-8d00-bdfbdb9921b4" providerId="ADAL" clId="{79C6D473-9E12-40AB-B42B-9E5098A0A84C}" dt="2020-11-24T11:06:59.510" v="32" actId="1076"/>
          <ac:spMkLst>
            <pc:docMk/>
            <pc:sldMk cId="33294234" sldId="398"/>
            <ac:spMk id="2" creationId="{BA6DA7AA-A55C-42DF-8FDC-8EAC3A715C77}"/>
          </ac:spMkLst>
        </pc:spChg>
        <pc:spChg chg="add mod">
          <ac:chgData name="ODIEVRE Loic (MUPY CONSEIL)" userId="23ad1308-a4e6-4d5f-8d00-bdfbdb9921b4" providerId="ADAL" clId="{79C6D473-9E12-40AB-B42B-9E5098A0A84C}" dt="2020-11-24T11:06:44.952" v="25" actId="14100"/>
          <ac:spMkLst>
            <pc:docMk/>
            <pc:sldMk cId="33294234" sldId="398"/>
            <ac:spMk id="342" creationId="{342E7822-C040-47C2-B9D5-9E62DE18D98A}"/>
          </ac:spMkLst>
        </pc:spChg>
        <pc:spChg chg="add mod">
          <ac:chgData name="ODIEVRE Loic (MUPY CONSEIL)" userId="23ad1308-a4e6-4d5f-8d00-bdfbdb9921b4" providerId="ADAL" clId="{79C6D473-9E12-40AB-B42B-9E5098A0A84C}" dt="2020-11-24T11:06:58.534" v="31" actId="14100"/>
          <ac:spMkLst>
            <pc:docMk/>
            <pc:sldMk cId="33294234" sldId="398"/>
            <ac:spMk id="343" creationId="{CC5A9063-0A72-46FB-AE92-EBD8549A7E2E}"/>
          </ac:spMkLst>
        </pc:spChg>
      </pc:sldChg>
      <pc:sldChg chg="addSp delSp modSp mod">
        <pc:chgData name="ODIEVRE Loic (MUPY CONSEIL)" userId="23ad1308-a4e6-4d5f-8d00-bdfbdb9921b4" providerId="ADAL" clId="{79C6D473-9E12-40AB-B42B-9E5098A0A84C}" dt="2020-11-24T11:17:06.018" v="136" actId="14100"/>
        <pc:sldMkLst>
          <pc:docMk/>
          <pc:sldMk cId="917532143" sldId="403"/>
        </pc:sldMkLst>
        <pc:spChg chg="mod">
          <ac:chgData name="ODIEVRE Loic (MUPY CONSEIL)" userId="23ad1308-a4e6-4d5f-8d00-bdfbdb9921b4" providerId="ADAL" clId="{79C6D473-9E12-40AB-B42B-9E5098A0A84C}" dt="2020-11-24T11:12:03.439" v="66" actId="1076"/>
          <ac:spMkLst>
            <pc:docMk/>
            <pc:sldMk cId="917532143" sldId="403"/>
            <ac:spMk id="3" creationId="{EB8D4FB1-63D5-4693-A17D-D0158EFE6DFB}"/>
          </ac:spMkLst>
        </pc:spChg>
        <pc:spChg chg="mod">
          <ac:chgData name="ODIEVRE Loic (MUPY CONSEIL)" userId="23ad1308-a4e6-4d5f-8d00-bdfbdb9921b4" providerId="ADAL" clId="{79C6D473-9E12-40AB-B42B-9E5098A0A84C}" dt="2020-11-24T11:15:40.568" v="119" actId="14100"/>
          <ac:spMkLst>
            <pc:docMk/>
            <pc:sldMk cId="917532143" sldId="403"/>
            <ac:spMk id="4" creationId="{F60569EE-761D-429C-84E5-A6442E04F469}"/>
          </ac:spMkLst>
        </pc:spChg>
        <pc:spChg chg="mod">
          <ac:chgData name="ODIEVRE Loic (MUPY CONSEIL)" userId="23ad1308-a4e6-4d5f-8d00-bdfbdb9921b4" providerId="ADAL" clId="{79C6D473-9E12-40AB-B42B-9E5098A0A84C}" dt="2020-11-24T11:16:21.808" v="126" actId="14100"/>
          <ac:spMkLst>
            <pc:docMk/>
            <pc:sldMk cId="917532143" sldId="403"/>
            <ac:spMk id="5" creationId="{6C2B719F-4C53-4989-92C5-46968C30B095}"/>
          </ac:spMkLst>
        </pc:spChg>
        <pc:spChg chg="add mod">
          <ac:chgData name="ODIEVRE Loic (MUPY CONSEIL)" userId="23ad1308-a4e6-4d5f-8d00-bdfbdb9921b4" providerId="ADAL" clId="{79C6D473-9E12-40AB-B42B-9E5098A0A84C}" dt="2020-11-24T11:15:47.200" v="121" actId="1036"/>
          <ac:spMkLst>
            <pc:docMk/>
            <pc:sldMk cId="917532143" sldId="403"/>
            <ac:spMk id="263" creationId="{3F3F126E-B391-4A11-8E6D-DFBDD91B3873}"/>
          </ac:spMkLst>
        </pc:spChg>
        <pc:spChg chg="add del mod">
          <ac:chgData name="ODIEVRE Loic (MUPY CONSEIL)" userId="23ad1308-a4e6-4d5f-8d00-bdfbdb9921b4" providerId="ADAL" clId="{79C6D473-9E12-40AB-B42B-9E5098A0A84C}" dt="2020-11-24T11:13:32.862" v="117" actId="478"/>
          <ac:spMkLst>
            <pc:docMk/>
            <pc:sldMk cId="917532143" sldId="403"/>
            <ac:spMk id="338" creationId="{917BCA9B-8939-4F1C-BD74-08EE793A60AB}"/>
          </ac:spMkLst>
        </pc:spChg>
        <pc:spChg chg="add del mod">
          <ac:chgData name="ODIEVRE Loic (MUPY CONSEIL)" userId="23ad1308-a4e6-4d5f-8d00-bdfbdb9921b4" providerId="ADAL" clId="{79C6D473-9E12-40AB-B42B-9E5098A0A84C}" dt="2020-11-24T11:13:32.862" v="117" actId="478"/>
          <ac:spMkLst>
            <pc:docMk/>
            <pc:sldMk cId="917532143" sldId="403"/>
            <ac:spMk id="342" creationId="{CC424808-6951-45E8-A999-89ED96179070}"/>
          </ac:spMkLst>
        </pc:spChg>
        <pc:spChg chg="add mod">
          <ac:chgData name="ODIEVRE Loic (MUPY CONSEIL)" userId="23ad1308-a4e6-4d5f-8d00-bdfbdb9921b4" providerId="ADAL" clId="{79C6D473-9E12-40AB-B42B-9E5098A0A84C}" dt="2020-11-24T11:16:14.472" v="123" actId="1076"/>
          <ac:spMkLst>
            <pc:docMk/>
            <pc:sldMk cId="917532143" sldId="403"/>
            <ac:spMk id="343" creationId="{6C2B719F-4C53-4989-92C5-46968C30B095}"/>
          </ac:spMkLst>
        </pc:spChg>
        <pc:spChg chg="add mod">
          <ac:chgData name="ODIEVRE Loic (MUPY CONSEIL)" userId="23ad1308-a4e6-4d5f-8d00-bdfbdb9921b4" providerId="ADAL" clId="{79C6D473-9E12-40AB-B42B-9E5098A0A84C}" dt="2020-11-24T11:16:56.860" v="131" actId="1076"/>
          <ac:spMkLst>
            <pc:docMk/>
            <pc:sldMk cId="917532143" sldId="403"/>
            <ac:spMk id="345" creationId="{906F7DCB-69DD-43BE-A552-03109F8F0FA0}"/>
          </ac:spMkLst>
        </pc:spChg>
        <pc:spChg chg="add mod">
          <ac:chgData name="ODIEVRE Loic (MUPY CONSEIL)" userId="23ad1308-a4e6-4d5f-8d00-bdfbdb9921b4" providerId="ADAL" clId="{79C6D473-9E12-40AB-B42B-9E5098A0A84C}" dt="2020-11-24T11:17:06.018" v="136" actId="14100"/>
          <ac:spMkLst>
            <pc:docMk/>
            <pc:sldMk cId="917532143" sldId="403"/>
            <ac:spMk id="346" creationId="{D4829D64-D83B-4E12-B217-8B568A5D8E30}"/>
          </ac:spMkLst>
        </pc:spChg>
        <pc:spChg chg="del mod">
          <ac:chgData name="ODIEVRE Loic (MUPY CONSEIL)" userId="23ad1308-a4e6-4d5f-8d00-bdfbdb9921b4" providerId="ADAL" clId="{79C6D473-9E12-40AB-B42B-9E5098A0A84C}" dt="2020-11-24T11:11:13.384" v="63" actId="478"/>
          <ac:spMkLst>
            <pc:docMk/>
            <pc:sldMk cId="917532143" sldId="403"/>
            <ac:spMk id="361" creationId="{7AD354C6-76B2-4DB6-9739-6FD7C419452F}"/>
          </ac:spMkLst>
        </pc:spChg>
        <pc:spChg chg="mod">
          <ac:chgData name="ODIEVRE Loic (MUPY CONSEIL)" userId="23ad1308-a4e6-4d5f-8d00-bdfbdb9921b4" providerId="ADAL" clId="{79C6D473-9E12-40AB-B42B-9E5098A0A84C}" dt="2020-11-24T11:10:06.200" v="58" actId="1036"/>
          <ac:spMkLst>
            <pc:docMk/>
            <pc:sldMk cId="917532143" sldId="403"/>
            <ac:spMk id="362" creationId="{CAC7FB8B-8819-4584-8CB9-B144EEB21040}"/>
          </ac:spMkLst>
        </pc:spChg>
        <pc:spChg chg="mod">
          <ac:chgData name="ODIEVRE Loic (MUPY CONSEIL)" userId="23ad1308-a4e6-4d5f-8d00-bdfbdb9921b4" providerId="ADAL" clId="{79C6D473-9E12-40AB-B42B-9E5098A0A84C}" dt="2020-11-24T11:13:17.309" v="107" actId="14100"/>
          <ac:spMkLst>
            <pc:docMk/>
            <pc:sldMk cId="917532143" sldId="403"/>
            <ac:spMk id="363" creationId="{A86AE162-C165-4C70-BF01-41DB4904ADF2}"/>
          </ac:spMkLst>
        </pc:spChg>
        <pc:spChg chg="mod">
          <ac:chgData name="ODIEVRE Loic (MUPY CONSEIL)" userId="23ad1308-a4e6-4d5f-8d00-bdfbdb9921b4" providerId="ADAL" clId="{79C6D473-9E12-40AB-B42B-9E5098A0A84C}" dt="2020-11-24T11:09:54.293" v="53" actId="1035"/>
          <ac:spMkLst>
            <pc:docMk/>
            <pc:sldMk cId="917532143" sldId="403"/>
            <ac:spMk id="364" creationId="{484B47AB-F902-4B7D-81CD-30715344FCA6}"/>
          </ac:spMkLst>
        </pc:spChg>
        <pc:spChg chg="del mod">
          <ac:chgData name="ODIEVRE Loic (MUPY CONSEIL)" userId="23ad1308-a4e6-4d5f-8d00-bdfbdb9921b4" providerId="ADAL" clId="{79C6D473-9E12-40AB-B42B-9E5098A0A84C}" dt="2020-11-24T11:13:20.508" v="108" actId="478"/>
          <ac:spMkLst>
            <pc:docMk/>
            <pc:sldMk cId="917532143" sldId="403"/>
            <ac:spMk id="368" creationId="{13742B41-002D-4437-9312-36268FEE3B1E}"/>
          </ac:spMkLst>
        </pc:spChg>
        <pc:spChg chg="mod">
          <ac:chgData name="ODIEVRE Loic (MUPY CONSEIL)" userId="23ad1308-a4e6-4d5f-8d00-bdfbdb9921b4" providerId="ADAL" clId="{79C6D473-9E12-40AB-B42B-9E5098A0A84C}" dt="2020-11-24T11:13:24.785" v="116" actId="20577"/>
          <ac:spMkLst>
            <pc:docMk/>
            <pc:sldMk cId="917532143" sldId="403"/>
            <ac:spMk id="369" creationId="{79462A0C-A070-4D64-9DEB-E1B40E3952AC}"/>
          </ac:spMkLst>
        </pc:spChg>
        <pc:spChg chg="mod">
          <ac:chgData name="ODIEVRE Loic (MUPY CONSEIL)" userId="23ad1308-a4e6-4d5f-8d00-bdfbdb9921b4" providerId="ADAL" clId="{79C6D473-9E12-40AB-B42B-9E5098A0A84C}" dt="2020-11-24T11:12:03.439" v="66" actId="1076"/>
          <ac:spMkLst>
            <pc:docMk/>
            <pc:sldMk cId="917532143" sldId="403"/>
            <ac:spMk id="375" creationId="{13FC913E-1772-4E71-9031-CC9AA2AA0EBF}"/>
          </ac:spMkLst>
        </pc:spChg>
        <pc:spChg chg="del mod">
          <ac:chgData name="ODIEVRE Loic (MUPY CONSEIL)" userId="23ad1308-a4e6-4d5f-8d00-bdfbdb9921b4" providerId="ADAL" clId="{79C6D473-9E12-40AB-B42B-9E5098A0A84C}" dt="2020-11-24T11:10:27.919" v="62" actId="478"/>
          <ac:spMkLst>
            <pc:docMk/>
            <pc:sldMk cId="917532143" sldId="403"/>
            <ac:spMk id="392" creationId="{965077A3-74B2-4528-A545-53DCCDC0E978}"/>
          </ac:spMkLst>
        </pc:spChg>
        <pc:cxnChg chg="mod">
          <ac:chgData name="ODIEVRE Loic (MUPY CONSEIL)" userId="23ad1308-a4e6-4d5f-8d00-bdfbdb9921b4" providerId="ADAL" clId="{79C6D473-9E12-40AB-B42B-9E5098A0A84C}" dt="2020-11-24T11:13:17.309" v="107" actId="14100"/>
          <ac:cxnSpMkLst>
            <pc:docMk/>
            <pc:sldMk cId="917532143" sldId="403"/>
            <ac:cxnSpMk id="365" creationId="{1CFB80EB-4BD4-4792-977B-CFC0885FD84D}"/>
          </ac:cxnSpMkLst>
        </pc:cxnChg>
      </pc:sldChg>
      <pc:sldChg chg="delSp mod">
        <pc:chgData name="ODIEVRE Loic (MUPY CONSEIL)" userId="23ad1308-a4e6-4d5f-8d00-bdfbdb9921b4" providerId="ADAL" clId="{79C6D473-9E12-40AB-B42B-9E5098A0A84C}" dt="2020-11-25T16:04:50.766" v="2126" actId="478"/>
        <pc:sldMkLst>
          <pc:docMk/>
          <pc:sldMk cId="3791849493" sldId="409"/>
        </pc:sldMkLst>
        <pc:spChg chg="del">
          <ac:chgData name="ODIEVRE Loic (MUPY CONSEIL)" userId="23ad1308-a4e6-4d5f-8d00-bdfbdb9921b4" providerId="ADAL" clId="{79C6D473-9E12-40AB-B42B-9E5098A0A84C}" dt="2020-11-25T16:04:48.455" v="2125" actId="478"/>
          <ac:spMkLst>
            <pc:docMk/>
            <pc:sldMk cId="3791849493" sldId="409"/>
            <ac:spMk id="338" creationId="{7818842D-5CC1-4A3C-9D3F-053EF45F922D}"/>
          </ac:spMkLst>
        </pc:spChg>
        <pc:spChg chg="del">
          <ac:chgData name="ODIEVRE Loic (MUPY CONSEIL)" userId="23ad1308-a4e6-4d5f-8d00-bdfbdb9921b4" providerId="ADAL" clId="{79C6D473-9E12-40AB-B42B-9E5098A0A84C}" dt="2020-11-25T16:04:50.766" v="2126" actId="478"/>
          <ac:spMkLst>
            <pc:docMk/>
            <pc:sldMk cId="3791849493" sldId="409"/>
            <ac:spMk id="344" creationId="{F6D26F92-C7EC-45EC-8548-464003722230}"/>
          </ac:spMkLst>
        </pc:spChg>
      </pc:sldChg>
      <pc:sldChg chg="addSp delSp modSp mod">
        <pc:chgData name="ODIEVRE Loic (MUPY CONSEIL)" userId="23ad1308-a4e6-4d5f-8d00-bdfbdb9921b4" providerId="ADAL" clId="{79C6D473-9E12-40AB-B42B-9E5098A0A84C}" dt="2020-11-25T16:05:11.981" v="2133" actId="478"/>
        <pc:sldMkLst>
          <pc:docMk/>
          <pc:sldMk cId="2818671774" sldId="410"/>
        </pc:sldMkLst>
        <pc:spChg chg="del mod">
          <ac:chgData name="ODIEVRE Loic (MUPY CONSEIL)" userId="23ad1308-a4e6-4d5f-8d00-bdfbdb9921b4" providerId="ADAL" clId="{79C6D473-9E12-40AB-B42B-9E5098A0A84C}" dt="2020-11-25T16:05:03.939" v="2130" actId="478"/>
          <ac:spMkLst>
            <pc:docMk/>
            <pc:sldMk cId="2818671774" sldId="410"/>
            <ac:spMk id="351" creationId="{DD90008C-5568-4253-9999-7F30BCFF47F0}"/>
          </ac:spMkLst>
        </pc:spChg>
        <pc:spChg chg="del">
          <ac:chgData name="ODIEVRE Loic (MUPY CONSEIL)" userId="23ad1308-a4e6-4d5f-8d00-bdfbdb9921b4" providerId="ADAL" clId="{79C6D473-9E12-40AB-B42B-9E5098A0A84C}" dt="2020-11-25T16:05:11.981" v="2133" actId="478"/>
          <ac:spMkLst>
            <pc:docMk/>
            <pc:sldMk cId="2818671774" sldId="410"/>
            <ac:spMk id="387" creationId="{1F9391FF-4562-4B82-97AF-42AE02A7670E}"/>
          </ac:spMkLst>
        </pc:spChg>
        <pc:spChg chg="del">
          <ac:chgData name="ODIEVRE Loic (MUPY CONSEIL)" userId="23ad1308-a4e6-4d5f-8d00-bdfbdb9921b4" providerId="ADAL" clId="{79C6D473-9E12-40AB-B42B-9E5098A0A84C}" dt="2020-11-25T16:05:08.163" v="2132" actId="478"/>
          <ac:spMkLst>
            <pc:docMk/>
            <pc:sldMk cId="2818671774" sldId="410"/>
            <ac:spMk id="388" creationId="{19CEF7CB-A636-4B2F-AB2B-4DA2277293FE}"/>
          </ac:spMkLst>
        </pc:spChg>
        <pc:spChg chg="add del mod">
          <ac:chgData name="ODIEVRE Loic (MUPY CONSEIL)" userId="23ad1308-a4e6-4d5f-8d00-bdfbdb9921b4" providerId="ADAL" clId="{79C6D473-9E12-40AB-B42B-9E5098A0A84C}" dt="2020-11-25T16:05:05.743" v="2131" actId="478"/>
          <ac:spMkLst>
            <pc:docMk/>
            <pc:sldMk cId="2818671774" sldId="410"/>
            <ac:spMk id="390" creationId="{C2C134E1-6ECB-465C-B652-99DFBB534755}"/>
          </ac:spMkLst>
        </pc:spChg>
      </pc:sldChg>
      <pc:sldChg chg="delSp modSp mod">
        <pc:chgData name="ODIEVRE Loic (MUPY CONSEIL)" userId="23ad1308-a4e6-4d5f-8d00-bdfbdb9921b4" providerId="ADAL" clId="{79C6D473-9E12-40AB-B42B-9E5098A0A84C}" dt="2020-11-25T16:05:28.796" v="2137" actId="478"/>
        <pc:sldMkLst>
          <pc:docMk/>
          <pc:sldMk cId="1421185817" sldId="414"/>
        </pc:sldMkLst>
        <pc:spChg chg="mod">
          <ac:chgData name="ODIEVRE Loic (MUPY CONSEIL)" userId="23ad1308-a4e6-4d5f-8d00-bdfbdb9921b4" providerId="ADAL" clId="{79C6D473-9E12-40AB-B42B-9E5098A0A84C}" dt="2020-11-24T15:27:43.003" v="326" actId="20577"/>
          <ac:spMkLst>
            <pc:docMk/>
            <pc:sldMk cId="1421185817" sldId="414"/>
            <ac:spMk id="371" creationId="{C2F4AB7F-0F58-4DB6-ACDE-0E1C30EB5ACF}"/>
          </ac:spMkLst>
        </pc:spChg>
        <pc:spChg chg="del">
          <ac:chgData name="ODIEVRE Loic (MUPY CONSEIL)" userId="23ad1308-a4e6-4d5f-8d00-bdfbdb9921b4" providerId="ADAL" clId="{79C6D473-9E12-40AB-B42B-9E5098A0A84C}" dt="2020-11-25T16:05:28.796" v="2137" actId="478"/>
          <ac:spMkLst>
            <pc:docMk/>
            <pc:sldMk cId="1421185817" sldId="414"/>
            <ac:spMk id="376" creationId="{15F41B6A-DBFB-4BB2-A4B9-A92909F73C9F}"/>
          </ac:spMkLst>
        </pc:spChg>
        <pc:spChg chg="del">
          <ac:chgData name="ODIEVRE Loic (MUPY CONSEIL)" userId="23ad1308-a4e6-4d5f-8d00-bdfbdb9921b4" providerId="ADAL" clId="{79C6D473-9E12-40AB-B42B-9E5098A0A84C}" dt="2020-11-25T16:05:26.559" v="2136" actId="478"/>
          <ac:spMkLst>
            <pc:docMk/>
            <pc:sldMk cId="1421185817" sldId="414"/>
            <ac:spMk id="377" creationId="{FA5FAFB4-F371-404C-9428-3FC99031E705}"/>
          </ac:spMkLst>
        </pc:spChg>
        <pc:spChg chg="del">
          <ac:chgData name="ODIEVRE Loic (MUPY CONSEIL)" userId="23ad1308-a4e6-4d5f-8d00-bdfbdb9921b4" providerId="ADAL" clId="{79C6D473-9E12-40AB-B42B-9E5098A0A84C}" dt="2020-11-25T16:05:24.636" v="2135" actId="478"/>
          <ac:spMkLst>
            <pc:docMk/>
            <pc:sldMk cId="1421185817" sldId="414"/>
            <ac:spMk id="379" creationId="{22E532A6-55F2-4102-A945-7494E89E1B99}"/>
          </ac:spMkLst>
        </pc:spChg>
      </pc:sldChg>
      <pc:sldChg chg="delSp mod">
        <pc:chgData name="ODIEVRE Loic (MUPY CONSEIL)" userId="23ad1308-a4e6-4d5f-8d00-bdfbdb9921b4" providerId="ADAL" clId="{79C6D473-9E12-40AB-B42B-9E5098A0A84C}" dt="2020-11-25T16:05:15.849" v="2134" actId="478"/>
        <pc:sldMkLst>
          <pc:docMk/>
          <pc:sldMk cId="3869641560" sldId="423"/>
        </pc:sldMkLst>
        <pc:spChg chg="del">
          <ac:chgData name="ODIEVRE Loic (MUPY CONSEIL)" userId="23ad1308-a4e6-4d5f-8d00-bdfbdb9921b4" providerId="ADAL" clId="{79C6D473-9E12-40AB-B42B-9E5098A0A84C}" dt="2020-11-25T16:05:15.849" v="2134" actId="478"/>
          <ac:spMkLst>
            <pc:docMk/>
            <pc:sldMk cId="3869641560" sldId="423"/>
            <ac:spMk id="373" creationId="{0C572BC8-E459-4CBB-9893-40FF9BDC23E5}"/>
          </ac:spMkLst>
        </pc:spChg>
      </pc:sldChg>
      <pc:sldChg chg="delSp mod">
        <pc:chgData name="ODIEVRE Loic (MUPY CONSEIL)" userId="23ad1308-a4e6-4d5f-8d00-bdfbdb9921b4" providerId="ADAL" clId="{79C6D473-9E12-40AB-B42B-9E5098A0A84C}" dt="2020-11-25T16:04:58.742" v="2129" actId="478"/>
        <pc:sldMkLst>
          <pc:docMk/>
          <pc:sldMk cId="4014268538" sldId="424"/>
        </pc:sldMkLst>
        <pc:spChg chg="del">
          <ac:chgData name="ODIEVRE Loic (MUPY CONSEIL)" userId="23ad1308-a4e6-4d5f-8d00-bdfbdb9921b4" providerId="ADAL" clId="{79C6D473-9E12-40AB-B42B-9E5098A0A84C}" dt="2020-11-25T16:04:54.778" v="2127" actId="478"/>
          <ac:spMkLst>
            <pc:docMk/>
            <pc:sldMk cId="4014268538" sldId="424"/>
            <ac:spMk id="338" creationId="{54B3382D-86A9-4521-B207-013839E4803F}"/>
          </ac:spMkLst>
        </pc:spChg>
        <pc:spChg chg="del">
          <ac:chgData name="ODIEVRE Loic (MUPY CONSEIL)" userId="23ad1308-a4e6-4d5f-8d00-bdfbdb9921b4" providerId="ADAL" clId="{79C6D473-9E12-40AB-B42B-9E5098A0A84C}" dt="2020-11-25T16:04:58.742" v="2129" actId="478"/>
          <ac:spMkLst>
            <pc:docMk/>
            <pc:sldMk cId="4014268538" sldId="424"/>
            <ac:spMk id="387" creationId="{1F9391FF-4562-4B82-97AF-42AE02A7670E}"/>
          </ac:spMkLst>
        </pc:spChg>
        <pc:spChg chg="del">
          <ac:chgData name="ODIEVRE Loic (MUPY CONSEIL)" userId="23ad1308-a4e6-4d5f-8d00-bdfbdb9921b4" providerId="ADAL" clId="{79C6D473-9E12-40AB-B42B-9E5098A0A84C}" dt="2020-11-25T16:04:56.823" v="2128" actId="478"/>
          <ac:spMkLst>
            <pc:docMk/>
            <pc:sldMk cId="4014268538" sldId="424"/>
            <ac:spMk id="388" creationId="{19CEF7CB-A636-4B2F-AB2B-4DA2277293FE}"/>
          </ac:spMkLst>
        </pc:spChg>
      </pc:sldChg>
      <pc:sldChg chg="addSp delSp modSp mod">
        <pc:chgData name="ODIEVRE Loic (MUPY CONSEIL)" userId="23ad1308-a4e6-4d5f-8d00-bdfbdb9921b4" providerId="ADAL" clId="{79C6D473-9E12-40AB-B42B-9E5098A0A84C}" dt="2020-11-25T12:18:56.753" v="1935" actId="1076"/>
        <pc:sldMkLst>
          <pc:docMk/>
          <pc:sldMk cId="167797509" sldId="425"/>
        </pc:sldMkLst>
        <pc:spChg chg="add mod">
          <ac:chgData name="ODIEVRE Loic (MUPY CONSEIL)" userId="23ad1308-a4e6-4d5f-8d00-bdfbdb9921b4" providerId="ADAL" clId="{79C6D473-9E12-40AB-B42B-9E5098A0A84C}" dt="2020-11-24T18:10:08.309" v="1762" actId="13822"/>
          <ac:spMkLst>
            <pc:docMk/>
            <pc:sldMk cId="167797509" sldId="425"/>
            <ac:spMk id="5" creationId="{2AAAF3A4-0DDF-4EDC-9FB7-93C5C5C011ED}"/>
          </ac:spMkLst>
        </pc:spChg>
        <pc:spChg chg="add mod">
          <ac:chgData name="ODIEVRE Loic (MUPY CONSEIL)" userId="23ad1308-a4e6-4d5f-8d00-bdfbdb9921b4" providerId="ADAL" clId="{79C6D473-9E12-40AB-B42B-9E5098A0A84C}" dt="2020-11-24T18:12:13.214" v="1788" actId="13822"/>
          <ac:spMkLst>
            <pc:docMk/>
            <pc:sldMk cId="167797509" sldId="425"/>
            <ac:spMk id="6" creationId="{B9237FD2-165E-4AC9-8C78-6D4C0874DDA7}"/>
          </ac:spMkLst>
        </pc:spChg>
        <pc:spChg chg="add mod">
          <ac:chgData name="ODIEVRE Loic (MUPY CONSEIL)" userId="23ad1308-a4e6-4d5f-8d00-bdfbdb9921b4" providerId="ADAL" clId="{79C6D473-9E12-40AB-B42B-9E5098A0A84C}" dt="2020-11-25T12:18:56.233" v="1934" actId="1076"/>
          <ac:spMkLst>
            <pc:docMk/>
            <pc:sldMk cId="167797509" sldId="425"/>
            <ac:spMk id="7" creationId="{2A22C078-44B6-4C63-89F0-F6AEC438E38B}"/>
          </ac:spMkLst>
        </pc:spChg>
        <pc:spChg chg="add mod">
          <ac:chgData name="ODIEVRE Loic (MUPY CONSEIL)" userId="23ad1308-a4e6-4d5f-8d00-bdfbdb9921b4" providerId="ADAL" clId="{79C6D473-9E12-40AB-B42B-9E5098A0A84C}" dt="2020-11-25T12:18:56.753" v="1935" actId="1076"/>
          <ac:spMkLst>
            <pc:docMk/>
            <pc:sldMk cId="167797509" sldId="425"/>
            <ac:spMk id="8" creationId="{82E338AD-47D7-4E6F-9124-4DD7782C4807}"/>
          </ac:spMkLst>
        </pc:spChg>
        <pc:spChg chg="add mod">
          <ac:chgData name="ODIEVRE Loic (MUPY CONSEIL)" userId="23ad1308-a4e6-4d5f-8d00-bdfbdb9921b4" providerId="ADAL" clId="{79C6D473-9E12-40AB-B42B-9E5098A0A84C}" dt="2020-11-24T18:12:57.903" v="1792" actId="20577"/>
          <ac:spMkLst>
            <pc:docMk/>
            <pc:sldMk cId="167797509" sldId="425"/>
            <ac:spMk id="9" creationId="{1A2939E2-48E7-44F5-8B83-3F333A70E7F0}"/>
          </ac:spMkLst>
        </pc:spChg>
        <pc:spChg chg="add mod">
          <ac:chgData name="ODIEVRE Loic (MUPY CONSEIL)" userId="23ad1308-a4e6-4d5f-8d00-bdfbdb9921b4" providerId="ADAL" clId="{79C6D473-9E12-40AB-B42B-9E5098A0A84C}" dt="2020-11-24T18:10:38.600" v="1767" actId="13822"/>
          <ac:spMkLst>
            <pc:docMk/>
            <pc:sldMk cId="167797509" sldId="425"/>
            <ac:spMk id="10" creationId="{12557862-B1C5-4445-B346-0B5D211ED8B6}"/>
          </ac:spMkLst>
        </pc:spChg>
        <pc:spChg chg="add mod">
          <ac:chgData name="ODIEVRE Loic (MUPY CONSEIL)" userId="23ad1308-a4e6-4d5f-8d00-bdfbdb9921b4" providerId="ADAL" clId="{79C6D473-9E12-40AB-B42B-9E5098A0A84C}" dt="2020-11-24T18:12:13.214" v="1788" actId="13822"/>
          <ac:spMkLst>
            <pc:docMk/>
            <pc:sldMk cId="167797509" sldId="425"/>
            <ac:spMk id="11" creationId="{9F935130-35BC-4FD4-BF75-2DCC28BD4612}"/>
          </ac:spMkLst>
        </pc:spChg>
        <pc:spChg chg="add mod">
          <ac:chgData name="ODIEVRE Loic (MUPY CONSEIL)" userId="23ad1308-a4e6-4d5f-8d00-bdfbdb9921b4" providerId="ADAL" clId="{79C6D473-9E12-40AB-B42B-9E5098A0A84C}" dt="2020-11-24T18:12:13.214" v="1788" actId="13822"/>
          <ac:spMkLst>
            <pc:docMk/>
            <pc:sldMk cId="167797509" sldId="425"/>
            <ac:spMk id="12" creationId="{895E3AE1-A801-473E-A258-5C60CCEDB9D4}"/>
          </ac:spMkLst>
        </pc:spChg>
        <pc:spChg chg="add mod">
          <ac:chgData name="ODIEVRE Loic (MUPY CONSEIL)" userId="23ad1308-a4e6-4d5f-8d00-bdfbdb9921b4" providerId="ADAL" clId="{79C6D473-9E12-40AB-B42B-9E5098A0A84C}" dt="2020-11-24T18:12:13.214" v="1788" actId="13822"/>
          <ac:spMkLst>
            <pc:docMk/>
            <pc:sldMk cId="167797509" sldId="425"/>
            <ac:spMk id="13" creationId="{DB23E253-E43D-4307-B7BA-001E547347E9}"/>
          </ac:spMkLst>
        </pc:spChg>
        <pc:spChg chg="add del mod">
          <ac:chgData name="ODIEVRE Loic (MUPY CONSEIL)" userId="23ad1308-a4e6-4d5f-8d00-bdfbdb9921b4" providerId="ADAL" clId="{79C6D473-9E12-40AB-B42B-9E5098A0A84C}" dt="2020-11-24T17:57:17.356" v="1476" actId="478"/>
          <ac:spMkLst>
            <pc:docMk/>
            <pc:sldMk cId="167797509" sldId="425"/>
            <ac:spMk id="14" creationId="{0DA46118-835E-4E64-97D7-C993FABA6361}"/>
          </ac:spMkLst>
        </pc:spChg>
        <pc:spChg chg="add del mod">
          <ac:chgData name="ODIEVRE Loic (MUPY CONSEIL)" userId="23ad1308-a4e6-4d5f-8d00-bdfbdb9921b4" providerId="ADAL" clId="{79C6D473-9E12-40AB-B42B-9E5098A0A84C}" dt="2020-11-24T17:57:17.869" v="1477" actId="478"/>
          <ac:spMkLst>
            <pc:docMk/>
            <pc:sldMk cId="167797509" sldId="425"/>
            <ac:spMk id="15" creationId="{0E3D7714-DC60-486C-AA47-A8F319E7D5A5}"/>
          </ac:spMkLst>
        </pc:spChg>
        <pc:spChg chg="add del mod">
          <ac:chgData name="ODIEVRE Loic (MUPY CONSEIL)" userId="23ad1308-a4e6-4d5f-8d00-bdfbdb9921b4" providerId="ADAL" clId="{79C6D473-9E12-40AB-B42B-9E5098A0A84C}" dt="2020-11-24T17:57:20.738" v="1479" actId="478"/>
          <ac:spMkLst>
            <pc:docMk/>
            <pc:sldMk cId="167797509" sldId="425"/>
            <ac:spMk id="16" creationId="{9DBEB5DF-D186-4BA3-B6DA-EB1CA9FC9019}"/>
          </ac:spMkLst>
        </pc:spChg>
        <pc:spChg chg="add del mod">
          <ac:chgData name="ODIEVRE Loic (MUPY CONSEIL)" userId="23ad1308-a4e6-4d5f-8d00-bdfbdb9921b4" providerId="ADAL" clId="{79C6D473-9E12-40AB-B42B-9E5098A0A84C}" dt="2020-11-24T17:57:18.507" v="1478" actId="478"/>
          <ac:spMkLst>
            <pc:docMk/>
            <pc:sldMk cId="167797509" sldId="425"/>
            <ac:spMk id="17" creationId="{05A4AC9B-083B-4641-B502-401340C694B3}"/>
          </ac:spMkLst>
        </pc:spChg>
        <pc:spChg chg="add del mod">
          <ac:chgData name="ODIEVRE Loic (MUPY CONSEIL)" userId="23ad1308-a4e6-4d5f-8d00-bdfbdb9921b4" providerId="ADAL" clId="{79C6D473-9E12-40AB-B42B-9E5098A0A84C}" dt="2020-11-24T17:57:16.564" v="1475" actId="478"/>
          <ac:spMkLst>
            <pc:docMk/>
            <pc:sldMk cId="167797509" sldId="425"/>
            <ac:spMk id="18" creationId="{34173565-651B-4DDA-AAA8-D7BD5D56563A}"/>
          </ac:spMkLst>
        </pc:spChg>
        <pc:spChg chg="add mod">
          <ac:chgData name="ODIEVRE Loic (MUPY CONSEIL)" userId="23ad1308-a4e6-4d5f-8d00-bdfbdb9921b4" providerId="ADAL" clId="{79C6D473-9E12-40AB-B42B-9E5098A0A84C}" dt="2020-11-24T18:10:08.309" v="1762" actId="13822"/>
          <ac:spMkLst>
            <pc:docMk/>
            <pc:sldMk cId="167797509" sldId="425"/>
            <ac:spMk id="19" creationId="{37DD296D-8A62-4D8F-A2C1-77EC5F3F63D2}"/>
          </ac:spMkLst>
        </pc:spChg>
        <pc:spChg chg="add mod">
          <ac:chgData name="ODIEVRE Loic (MUPY CONSEIL)" userId="23ad1308-a4e6-4d5f-8d00-bdfbdb9921b4" providerId="ADAL" clId="{79C6D473-9E12-40AB-B42B-9E5098A0A84C}" dt="2020-11-24T18:07:10.509" v="1710" actId="14100"/>
          <ac:spMkLst>
            <pc:docMk/>
            <pc:sldMk cId="167797509" sldId="425"/>
            <ac:spMk id="20" creationId="{40E2EDBF-B871-473E-901A-85812072C708}"/>
          </ac:spMkLst>
        </pc:spChg>
        <pc:spChg chg="add mod">
          <ac:chgData name="ODIEVRE Loic (MUPY CONSEIL)" userId="23ad1308-a4e6-4d5f-8d00-bdfbdb9921b4" providerId="ADAL" clId="{79C6D473-9E12-40AB-B42B-9E5098A0A84C}" dt="2020-11-24T18:10:53.639" v="1782" actId="1035"/>
          <ac:spMkLst>
            <pc:docMk/>
            <pc:sldMk cId="167797509" sldId="425"/>
            <ac:spMk id="21" creationId="{B1FDDBFE-DFB5-4946-A036-79ABE2C4F4A7}"/>
          </ac:spMkLst>
        </pc:spChg>
        <pc:spChg chg="add mod">
          <ac:chgData name="ODIEVRE Loic (MUPY CONSEIL)" userId="23ad1308-a4e6-4d5f-8d00-bdfbdb9921b4" providerId="ADAL" clId="{79C6D473-9E12-40AB-B42B-9E5098A0A84C}" dt="2020-11-24T18:11:56.597" v="1787" actId="13822"/>
          <ac:spMkLst>
            <pc:docMk/>
            <pc:sldMk cId="167797509" sldId="425"/>
            <ac:spMk id="22" creationId="{462EB7FA-BB8F-4125-944F-66DCBA350163}"/>
          </ac:spMkLst>
        </pc:spChg>
        <pc:spChg chg="add mod">
          <ac:chgData name="ODIEVRE Loic (MUPY CONSEIL)" userId="23ad1308-a4e6-4d5f-8d00-bdfbdb9921b4" providerId="ADAL" clId="{79C6D473-9E12-40AB-B42B-9E5098A0A84C}" dt="2020-11-24T18:10:58.214" v="1784" actId="1035"/>
          <ac:spMkLst>
            <pc:docMk/>
            <pc:sldMk cId="167797509" sldId="425"/>
            <ac:spMk id="23" creationId="{99CC6EE3-EB73-4D04-B1E5-F01950D35C90}"/>
          </ac:spMkLst>
        </pc:spChg>
        <pc:spChg chg="add mod">
          <ac:chgData name="ODIEVRE Loic (MUPY CONSEIL)" userId="23ad1308-a4e6-4d5f-8d00-bdfbdb9921b4" providerId="ADAL" clId="{79C6D473-9E12-40AB-B42B-9E5098A0A84C}" dt="2020-11-24T18:12:53.965" v="1790" actId="20577"/>
          <ac:spMkLst>
            <pc:docMk/>
            <pc:sldMk cId="167797509" sldId="425"/>
            <ac:spMk id="24" creationId="{16301AEF-76C7-433F-90E6-DA7E04EE04F6}"/>
          </ac:spMkLst>
        </pc:spChg>
        <pc:spChg chg="add mod">
          <ac:chgData name="ODIEVRE Loic (MUPY CONSEIL)" userId="23ad1308-a4e6-4d5f-8d00-bdfbdb9921b4" providerId="ADAL" clId="{79C6D473-9E12-40AB-B42B-9E5098A0A84C}" dt="2020-11-24T18:10:38.600" v="1767" actId="13822"/>
          <ac:spMkLst>
            <pc:docMk/>
            <pc:sldMk cId="167797509" sldId="425"/>
            <ac:spMk id="25" creationId="{CBFC3AC2-4AFD-42A8-B4C5-23D74A8CC0F8}"/>
          </ac:spMkLst>
        </pc:spChg>
        <pc:spChg chg="add mod">
          <ac:chgData name="ODIEVRE Loic (MUPY CONSEIL)" userId="23ad1308-a4e6-4d5f-8d00-bdfbdb9921b4" providerId="ADAL" clId="{79C6D473-9E12-40AB-B42B-9E5098A0A84C}" dt="2020-11-24T18:12:13.214" v="1788" actId="13822"/>
          <ac:spMkLst>
            <pc:docMk/>
            <pc:sldMk cId="167797509" sldId="425"/>
            <ac:spMk id="26" creationId="{721BB3F7-66CB-47E4-B57E-6EE14561F7F3}"/>
          </ac:spMkLst>
        </pc:spChg>
        <pc:spChg chg="add mod">
          <ac:chgData name="ODIEVRE Loic (MUPY CONSEIL)" userId="23ad1308-a4e6-4d5f-8d00-bdfbdb9921b4" providerId="ADAL" clId="{79C6D473-9E12-40AB-B42B-9E5098A0A84C}" dt="2020-11-24T18:12:13.214" v="1788" actId="13822"/>
          <ac:spMkLst>
            <pc:docMk/>
            <pc:sldMk cId="167797509" sldId="425"/>
            <ac:spMk id="27" creationId="{C290ABFC-FAD4-452B-981D-CAFE887547ED}"/>
          </ac:spMkLst>
        </pc:spChg>
        <pc:spChg chg="add mod">
          <ac:chgData name="ODIEVRE Loic (MUPY CONSEIL)" userId="23ad1308-a4e6-4d5f-8d00-bdfbdb9921b4" providerId="ADAL" clId="{79C6D473-9E12-40AB-B42B-9E5098A0A84C}" dt="2020-11-25T07:29:29.372" v="1794" actId="14100"/>
          <ac:spMkLst>
            <pc:docMk/>
            <pc:sldMk cId="167797509" sldId="425"/>
            <ac:spMk id="28" creationId="{84E151CA-D00F-4FEE-BC27-A0D709C37FA1}"/>
          </ac:spMkLst>
        </pc:spChg>
        <pc:graphicFrameChg chg="mod modGraphic">
          <ac:chgData name="ODIEVRE Loic (MUPY CONSEIL)" userId="23ad1308-a4e6-4d5f-8d00-bdfbdb9921b4" providerId="ADAL" clId="{79C6D473-9E12-40AB-B42B-9E5098A0A84C}" dt="2020-11-24T18:02:22.447" v="1579" actId="1035"/>
          <ac:graphicFrameMkLst>
            <pc:docMk/>
            <pc:sldMk cId="167797509" sldId="425"/>
            <ac:graphicFrameMk id="3" creationId="{74AB761E-69AD-42AE-8153-CCBE919A848B}"/>
          </ac:graphicFrameMkLst>
        </pc:graphicFrameChg>
      </pc:sldChg>
      <pc:sldChg chg="delSp mod">
        <pc:chgData name="ODIEVRE Loic (MUPY CONSEIL)" userId="23ad1308-a4e6-4d5f-8d00-bdfbdb9921b4" providerId="ADAL" clId="{79C6D473-9E12-40AB-B42B-9E5098A0A84C}" dt="2020-11-25T16:03:48.472" v="2110" actId="478"/>
        <pc:sldMkLst>
          <pc:docMk/>
          <pc:sldMk cId="46146274" sldId="427"/>
        </pc:sldMkLst>
        <pc:spChg chg="del">
          <ac:chgData name="ODIEVRE Loic (MUPY CONSEIL)" userId="23ad1308-a4e6-4d5f-8d00-bdfbdb9921b4" providerId="ADAL" clId="{79C6D473-9E12-40AB-B42B-9E5098A0A84C}" dt="2020-11-25T16:03:48.472" v="2110" actId="478"/>
          <ac:spMkLst>
            <pc:docMk/>
            <pc:sldMk cId="46146274" sldId="427"/>
            <ac:spMk id="357" creationId="{AE44CB23-9388-4E21-B810-4487358C498E}"/>
          </ac:spMkLst>
        </pc:spChg>
      </pc:sldChg>
      <pc:sldChg chg="delSp mod">
        <pc:chgData name="ODIEVRE Loic (MUPY CONSEIL)" userId="23ad1308-a4e6-4d5f-8d00-bdfbdb9921b4" providerId="ADAL" clId="{79C6D473-9E12-40AB-B42B-9E5098A0A84C}" dt="2020-11-25T16:03:59.697" v="2112" actId="478"/>
        <pc:sldMkLst>
          <pc:docMk/>
          <pc:sldMk cId="4018034182" sldId="428"/>
        </pc:sldMkLst>
        <pc:spChg chg="del">
          <ac:chgData name="ODIEVRE Loic (MUPY CONSEIL)" userId="23ad1308-a4e6-4d5f-8d00-bdfbdb9921b4" providerId="ADAL" clId="{79C6D473-9E12-40AB-B42B-9E5098A0A84C}" dt="2020-11-25T16:03:59.697" v="2112" actId="478"/>
          <ac:spMkLst>
            <pc:docMk/>
            <pc:sldMk cId="4018034182" sldId="428"/>
            <ac:spMk id="361" creationId="{E964622C-0FB1-471B-9B10-6ECBE226E2D5}"/>
          </ac:spMkLst>
        </pc:spChg>
        <pc:spChg chg="del">
          <ac:chgData name="ODIEVRE Loic (MUPY CONSEIL)" userId="23ad1308-a4e6-4d5f-8d00-bdfbdb9921b4" providerId="ADAL" clId="{79C6D473-9E12-40AB-B42B-9E5098A0A84C}" dt="2020-11-25T16:03:57.657" v="2111" actId="478"/>
          <ac:spMkLst>
            <pc:docMk/>
            <pc:sldMk cId="4018034182" sldId="428"/>
            <ac:spMk id="362" creationId="{CD5DD2B3-7BF0-461D-BDCF-A38ED386A493}"/>
          </ac:spMkLst>
        </pc:spChg>
      </pc:sldChg>
    </pc:docChg>
  </pc:docChgLst>
  <pc:docChgLst>
    <pc:chgData name="Agathe  HILAIRE (MUPY CONSEIL)" userId="ca51aea9-2320-4b71-aa4a-b282218ab059" providerId="ADAL" clId="{2A6BD817-4DCE-47C4-A968-9E2C5013F96B}"/>
    <pc:docChg chg="undo redo custSel addSld delSld modSld sldOrd">
      <pc:chgData name="Agathe  HILAIRE (MUPY CONSEIL)" userId="ca51aea9-2320-4b71-aa4a-b282218ab059" providerId="ADAL" clId="{2A6BD817-4DCE-47C4-A968-9E2C5013F96B}" dt="2020-12-08T17:03:54.631" v="29696" actId="20577"/>
      <pc:docMkLst>
        <pc:docMk/>
      </pc:docMkLst>
      <pc:sldChg chg="addSp modSp mod">
        <pc:chgData name="Agathe  HILAIRE (MUPY CONSEIL)" userId="ca51aea9-2320-4b71-aa4a-b282218ab059" providerId="ADAL" clId="{2A6BD817-4DCE-47C4-A968-9E2C5013F96B}" dt="2020-12-08T15:01:41.939" v="26421" actId="2711"/>
        <pc:sldMkLst>
          <pc:docMk/>
          <pc:sldMk cId="3210561836" sldId="290"/>
        </pc:sldMkLst>
        <pc:spChg chg="mod ord">
          <ac:chgData name="Agathe  HILAIRE (MUPY CONSEIL)" userId="ca51aea9-2320-4b71-aa4a-b282218ab059" providerId="ADAL" clId="{2A6BD817-4DCE-47C4-A968-9E2C5013F96B}" dt="2020-12-03T14:14:27.392" v="19582" actId="27636"/>
          <ac:spMkLst>
            <pc:docMk/>
            <pc:sldMk cId="3210561836" sldId="290"/>
            <ac:spMk id="2" creationId="{CB04707A-CB0A-45CD-8BC6-5F29FF952328}"/>
          </ac:spMkLst>
        </pc:spChg>
        <pc:spChg chg="mod">
          <ac:chgData name="Agathe  HILAIRE (MUPY CONSEIL)" userId="ca51aea9-2320-4b71-aa4a-b282218ab059" providerId="ADAL" clId="{2A6BD817-4DCE-47C4-A968-9E2C5013F96B}" dt="2020-12-03T14:14:12.163" v="19561" actId="1076"/>
          <ac:spMkLst>
            <pc:docMk/>
            <pc:sldMk cId="3210561836" sldId="290"/>
            <ac:spMk id="6" creationId="{ACD636DD-8CA9-4C9C-8294-53582EBCCA16}"/>
          </ac:spMkLst>
        </pc:spChg>
        <pc:spChg chg="add mod">
          <ac:chgData name="Agathe  HILAIRE (MUPY CONSEIL)" userId="ca51aea9-2320-4b71-aa4a-b282218ab059" providerId="ADAL" clId="{2A6BD817-4DCE-47C4-A968-9E2C5013F96B}" dt="2020-12-08T13:59:11.166" v="24262"/>
          <ac:spMkLst>
            <pc:docMk/>
            <pc:sldMk cId="3210561836" sldId="290"/>
            <ac:spMk id="12" creationId="{EA7883FC-AF27-4D20-8F02-4B09C9FCC7E4}"/>
          </ac:spMkLst>
        </pc:spChg>
        <pc:spChg chg="mod">
          <ac:chgData name="Agathe  HILAIRE (MUPY CONSEIL)" userId="ca51aea9-2320-4b71-aa4a-b282218ab059" providerId="ADAL" clId="{2A6BD817-4DCE-47C4-A968-9E2C5013F96B}" dt="2020-12-08T15:01:31.491" v="26420" actId="404"/>
          <ac:spMkLst>
            <pc:docMk/>
            <pc:sldMk cId="3210561836" sldId="290"/>
            <ac:spMk id="13" creationId="{BF506DDB-2B1B-46A3-ADEA-5F27835B6DAF}"/>
          </ac:spMkLst>
        </pc:spChg>
        <pc:spChg chg="mod">
          <ac:chgData name="Agathe  HILAIRE (MUPY CONSEIL)" userId="ca51aea9-2320-4b71-aa4a-b282218ab059" providerId="ADAL" clId="{2A6BD817-4DCE-47C4-A968-9E2C5013F96B}" dt="2020-12-08T15:01:31.491" v="26420" actId="404"/>
          <ac:spMkLst>
            <pc:docMk/>
            <pc:sldMk cId="3210561836" sldId="290"/>
            <ac:spMk id="14" creationId="{09857BF6-25C9-4754-BA4F-5BB3D7E88B36}"/>
          </ac:spMkLst>
        </pc:spChg>
        <pc:spChg chg="mod">
          <ac:chgData name="Agathe  HILAIRE (MUPY CONSEIL)" userId="ca51aea9-2320-4b71-aa4a-b282218ab059" providerId="ADAL" clId="{2A6BD817-4DCE-47C4-A968-9E2C5013F96B}" dt="2020-12-08T15:01:31.491" v="26420" actId="404"/>
          <ac:spMkLst>
            <pc:docMk/>
            <pc:sldMk cId="3210561836" sldId="290"/>
            <ac:spMk id="15" creationId="{E7FEC708-9EDD-438D-9FE7-9A8A02FD1586}"/>
          </ac:spMkLst>
        </pc:spChg>
        <pc:spChg chg="mod">
          <ac:chgData name="Agathe  HILAIRE (MUPY CONSEIL)" userId="ca51aea9-2320-4b71-aa4a-b282218ab059" providerId="ADAL" clId="{2A6BD817-4DCE-47C4-A968-9E2C5013F96B}" dt="2020-12-08T15:01:31.491" v="26420" actId="404"/>
          <ac:spMkLst>
            <pc:docMk/>
            <pc:sldMk cId="3210561836" sldId="290"/>
            <ac:spMk id="16" creationId="{19DD296A-4D5B-472D-AF72-FFCAC18483BC}"/>
          </ac:spMkLst>
        </pc:spChg>
        <pc:spChg chg="mod">
          <ac:chgData name="Agathe  HILAIRE (MUPY CONSEIL)" userId="ca51aea9-2320-4b71-aa4a-b282218ab059" providerId="ADAL" clId="{2A6BD817-4DCE-47C4-A968-9E2C5013F96B}" dt="2020-12-03T14:14:12.163" v="19561" actId="1076"/>
          <ac:spMkLst>
            <pc:docMk/>
            <pc:sldMk cId="3210561836" sldId="290"/>
            <ac:spMk id="22" creationId="{5493A7C5-FD47-44BC-A11C-1C6E8630FA5C}"/>
          </ac:spMkLst>
        </pc:spChg>
        <pc:spChg chg="mod">
          <ac:chgData name="Agathe  HILAIRE (MUPY CONSEIL)" userId="ca51aea9-2320-4b71-aa4a-b282218ab059" providerId="ADAL" clId="{2A6BD817-4DCE-47C4-A968-9E2C5013F96B}" dt="2020-12-08T15:01:41.939" v="26421" actId="2711"/>
          <ac:spMkLst>
            <pc:docMk/>
            <pc:sldMk cId="3210561836" sldId="290"/>
            <ac:spMk id="23" creationId="{5C6EA11E-8817-40F3-AB32-2B0818685C93}"/>
          </ac:spMkLst>
        </pc:spChg>
      </pc:sldChg>
      <pc:sldChg chg="modSp mod">
        <pc:chgData name="Agathe  HILAIRE (MUPY CONSEIL)" userId="ca51aea9-2320-4b71-aa4a-b282218ab059" providerId="ADAL" clId="{2A6BD817-4DCE-47C4-A968-9E2C5013F96B}" dt="2020-12-08T14:04:34.946" v="24345" actId="20577"/>
        <pc:sldMkLst>
          <pc:docMk/>
          <pc:sldMk cId="4215413328" sldId="323"/>
        </pc:sldMkLst>
        <pc:spChg chg="mod">
          <ac:chgData name="Agathe  HILAIRE (MUPY CONSEIL)" userId="ca51aea9-2320-4b71-aa4a-b282218ab059" providerId="ADAL" clId="{2A6BD817-4DCE-47C4-A968-9E2C5013F96B}" dt="2020-12-08T14:04:34.946" v="24345" actId="20577"/>
          <ac:spMkLst>
            <pc:docMk/>
            <pc:sldMk cId="4215413328" sldId="323"/>
            <ac:spMk id="331" creationId="{DE000B07-240E-4246-AFC4-9A8635FBADE0}"/>
          </ac:spMkLst>
        </pc:spChg>
      </pc:sldChg>
      <pc:sldChg chg="addSp delSp modSp mod">
        <pc:chgData name="Agathe  HILAIRE (MUPY CONSEIL)" userId="ca51aea9-2320-4b71-aa4a-b282218ab059" providerId="ADAL" clId="{2A6BD817-4DCE-47C4-A968-9E2C5013F96B}" dt="2020-12-08T15:09:41.506" v="26482" actId="14100"/>
        <pc:sldMkLst>
          <pc:docMk/>
          <pc:sldMk cId="356273371" sldId="324"/>
        </pc:sldMkLst>
        <pc:spChg chg="mod">
          <ac:chgData name="Agathe  HILAIRE (MUPY CONSEIL)" userId="ca51aea9-2320-4b71-aa4a-b282218ab059" providerId="ADAL" clId="{2A6BD817-4DCE-47C4-A968-9E2C5013F96B}" dt="2020-12-01T18:03:53.400" v="155" actId="1076"/>
          <ac:spMkLst>
            <pc:docMk/>
            <pc:sldMk cId="356273371" sldId="324"/>
            <ac:spMk id="2" creationId="{BA6DA7AA-A55C-42DF-8FDC-8EAC3A715C77}"/>
          </ac:spMkLst>
        </pc:spChg>
        <pc:spChg chg="mod">
          <ac:chgData name="Agathe  HILAIRE (MUPY CONSEIL)" userId="ca51aea9-2320-4b71-aa4a-b282218ab059" providerId="ADAL" clId="{2A6BD817-4DCE-47C4-A968-9E2C5013F96B}" dt="2020-12-01T18:02:54.331" v="148" actId="1076"/>
          <ac:spMkLst>
            <pc:docMk/>
            <pc:sldMk cId="356273371" sldId="324"/>
            <ac:spMk id="3" creationId="{CD3722B6-AF93-4B0A-81EA-FAC169B13D7D}"/>
          </ac:spMkLst>
        </pc:spChg>
        <pc:spChg chg="mod">
          <ac:chgData name="Agathe  HILAIRE (MUPY CONSEIL)" userId="ca51aea9-2320-4b71-aa4a-b282218ab059" providerId="ADAL" clId="{2A6BD817-4DCE-47C4-A968-9E2C5013F96B}" dt="2020-12-01T18:02:54.331" v="148" actId="1076"/>
          <ac:spMkLst>
            <pc:docMk/>
            <pc:sldMk cId="356273371" sldId="324"/>
            <ac:spMk id="13" creationId="{F3280C65-DF71-42FE-8C9C-2121C57CF119}"/>
          </ac:spMkLst>
        </pc:spChg>
        <pc:spChg chg="mod">
          <ac:chgData name="Agathe  HILAIRE (MUPY CONSEIL)" userId="ca51aea9-2320-4b71-aa4a-b282218ab059" providerId="ADAL" clId="{2A6BD817-4DCE-47C4-A968-9E2C5013F96B}" dt="2020-12-03T13:21:07.652" v="18760" actId="1076"/>
          <ac:spMkLst>
            <pc:docMk/>
            <pc:sldMk cId="356273371" sldId="324"/>
            <ac:spMk id="140" creationId="{C60A7413-0C52-4394-B710-63971C5287C6}"/>
          </ac:spMkLst>
        </pc:spChg>
        <pc:spChg chg="mod">
          <ac:chgData name="Agathe  HILAIRE (MUPY CONSEIL)" userId="ca51aea9-2320-4b71-aa4a-b282218ab059" providerId="ADAL" clId="{2A6BD817-4DCE-47C4-A968-9E2C5013F96B}" dt="2020-12-03T13:21:32.003" v="18764" actId="1076"/>
          <ac:spMkLst>
            <pc:docMk/>
            <pc:sldMk cId="356273371" sldId="324"/>
            <ac:spMk id="153" creationId="{B18C50E0-2E9A-40D8-A8B8-DE73191A17CD}"/>
          </ac:spMkLst>
        </pc:spChg>
        <pc:spChg chg="mod">
          <ac:chgData name="Agathe  HILAIRE (MUPY CONSEIL)" userId="ca51aea9-2320-4b71-aa4a-b282218ab059" providerId="ADAL" clId="{2A6BD817-4DCE-47C4-A968-9E2C5013F96B}" dt="2020-12-08T15:09:41.506" v="26482" actId="14100"/>
          <ac:spMkLst>
            <pc:docMk/>
            <pc:sldMk cId="356273371" sldId="324"/>
            <ac:spMk id="155" creationId="{97A30343-27DB-4F3D-A915-C1D7CE77A7AC}"/>
          </ac:spMkLst>
        </pc:spChg>
        <pc:spChg chg="del">
          <ac:chgData name="Agathe  HILAIRE (MUPY CONSEIL)" userId="ca51aea9-2320-4b71-aa4a-b282218ab059" providerId="ADAL" clId="{2A6BD817-4DCE-47C4-A968-9E2C5013F96B}" dt="2020-12-01T18:02:48.314" v="147" actId="478"/>
          <ac:spMkLst>
            <pc:docMk/>
            <pc:sldMk cId="356273371" sldId="324"/>
            <ac:spMk id="168" creationId="{5A030278-7988-455B-A2F8-1C9A2009F4F2}"/>
          </ac:spMkLst>
        </pc:spChg>
        <pc:spChg chg="mod">
          <ac:chgData name="Agathe  HILAIRE (MUPY CONSEIL)" userId="ca51aea9-2320-4b71-aa4a-b282218ab059" providerId="ADAL" clId="{2A6BD817-4DCE-47C4-A968-9E2C5013F96B}" dt="2020-12-01T18:02:54.331" v="148" actId="1076"/>
          <ac:spMkLst>
            <pc:docMk/>
            <pc:sldMk cId="356273371" sldId="324"/>
            <ac:spMk id="169" creationId="{6F5E61E2-D37E-440E-BDAF-790B25149E46}"/>
          </ac:spMkLst>
        </pc:spChg>
        <pc:spChg chg="mod">
          <ac:chgData name="Agathe  HILAIRE (MUPY CONSEIL)" userId="ca51aea9-2320-4b71-aa4a-b282218ab059" providerId="ADAL" clId="{2A6BD817-4DCE-47C4-A968-9E2C5013F96B}" dt="2020-12-01T18:02:54.331" v="148" actId="1076"/>
          <ac:spMkLst>
            <pc:docMk/>
            <pc:sldMk cId="356273371" sldId="324"/>
            <ac:spMk id="170" creationId="{C7AD8635-07FA-43AD-82FA-82A645D4EF90}"/>
          </ac:spMkLst>
        </pc:spChg>
        <pc:spChg chg="del mod">
          <ac:chgData name="Agathe  HILAIRE (MUPY CONSEIL)" userId="ca51aea9-2320-4b71-aa4a-b282218ab059" providerId="ADAL" clId="{2A6BD817-4DCE-47C4-A968-9E2C5013F96B}" dt="2020-12-03T12:50:02.145" v="18192" actId="478"/>
          <ac:spMkLst>
            <pc:docMk/>
            <pc:sldMk cId="356273371" sldId="324"/>
            <ac:spMk id="171" creationId="{1D82678E-0CB0-48C5-9169-3B0F9D882E84}"/>
          </ac:spMkLst>
        </pc:spChg>
        <pc:spChg chg="del mod">
          <ac:chgData name="Agathe  HILAIRE (MUPY CONSEIL)" userId="ca51aea9-2320-4b71-aa4a-b282218ab059" providerId="ADAL" clId="{2A6BD817-4DCE-47C4-A968-9E2C5013F96B}" dt="2020-12-01T18:04:54.480" v="168" actId="478"/>
          <ac:spMkLst>
            <pc:docMk/>
            <pc:sldMk cId="356273371" sldId="324"/>
            <ac:spMk id="174" creationId="{89167B53-2AB8-4CA5-A90F-C1825E08D71A}"/>
          </ac:spMkLst>
        </pc:spChg>
        <pc:spChg chg="add mod">
          <ac:chgData name="Agathe  HILAIRE (MUPY CONSEIL)" userId="ca51aea9-2320-4b71-aa4a-b282218ab059" providerId="ADAL" clId="{2A6BD817-4DCE-47C4-A968-9E2C5013F96B}" dt="2020-12-08T13:59:25.243" v="24265"/>
          <ac:spMkLst>
            <pc:docMk/>
            <pc:sldMk cId="356273371" sldId="324"/>
            <ac:spMk id="177" creationId="{36B61711-55B5-4C67-942D-60A3039F6930}"/>
          </ac:spMkLst>
        </pc:spChg>
        <pc:spChg chg="del mod">
          <ac:chgData name="Agathe  HILAIRE (MUPY CONSEIL)" userId="ca51aea9-2320-4b71-aa4a-b282218ab059" providerId="ADAL" clId="{2A6BD817-4DCE-47C4-A968-9E2C5013F96B}" dt="2020-12-01T18:04:54.480" v="168" actId="478"/>
          <ac:spMkLst>
            <pc:docMk/>
            <pc:sldMk cId="356273371" sldId="324"/>
            <ac:spMk id="180" creationId="{927FDBD3-FE8A-42A6-85A3-FDBFF51B64AA}"/>
          </ac:spMkLst>
        </pc:spChg>
        <pc:spChg chg="del mod">
          <ac:chgData name="Agathe  HILAIRE (MUPY CONSEIL)" userId="ca51aea9-2320-4b71-aa4a-b282218ab059" providerId="ADAL" clId="{2A6BD817-4DCE-47C4-A968-9E2C5013F96B}" dt="2020-12-01T18:04:54.480" v="168" actId="478"/>
          <ac:spMkLst>
            <pc:docMk/>
            <pc:sldMk cId="356273371" sldId="324"/>
            <ac:spMk id="181" creationId="{D89FD4D4-8693-4495-99F8-17D4A257F212}"/>
          </ac:spMkLst>
        </pc:spChg>
        <pc:spChg chg="mod">
          <ac:chgData name="Agathe  HILAIRE (MUPY CONSEIL)" userId="ca51aea9-2320-4b71-aa4a-b282218ab059" providerId="ADAL" clId="{2A6BD817-4DCE-47C4-A968-9E2C5013F96B}" dt="2020-12-03T13:21:32.003" v="18764" actId="1076"/>
          <ac:spMkLst>
            <pc:docMk/>
            <pc:sldMk cId="356273371" sldId="324"/>
            <ac:spMk id="185" creationId="{3A888E84-A5A2-4A1B-B7FF-BDBA19626FEF}"/>
          </ac:spMkLst>
        </pc:spChg>
        <pc:spChg chg="mod">
          <ac:chgData name="Agathe  HILAIRE (MUPY CONSEIL)" userId="ca51aea9-2320-4b71-aa4a-b282218ab059" providerId="ADAL" clId="{2A6BD817-4DCE-47C4-A968-9E2C5013F96B}" dt="2020-12-03T13:21:32.003" v="18764" actId="1076"/>
          <ac:spMkLst>
            <pc:docMk/>
            <pc:sldMk cId="356273371" sldId="324"/>
            <ac:spMk id="186" creationId="{5F189ABD-63DA-44C0-9C8C-16C50BC9F708}"/>
          </ac:spMkLst>
        </pc:spChg>
        <pc:spChg chg="del mod">
          <ac:chgData name="Agathe  HILAIRE (MUPY CONSEIL)" userId="ca51aea9-2320-4b71-aa4a-b282218ab059" providerId="ADAL" clId="{2A6BD817-4DCE-47C4-A968-9E2C5013F96B}" dt="2020-12-01T18:04:49.575" v="167" actId="478"/>
          <ac:spMkLst>
            <pc:docMk/>
            <pc:sldMk cId="356273371" sldId="324"/>
            <ac:spMk id="187" creationId="{C789BBFB-8600-448D-9730-9ED3674888AA}"/>
          </ac:spMkLst>
        </pc:spChg>
        <pc:spChg chg="add del mod">
          <ac:chgData name="Agathe  HILAIRE (MUPY CONSEIL)" userId="ca51aea9-2320-4b71-aa4a-b282218ab059" providerId="ADAL" clId="{2A6BD817-4DCE-47C4-A968-9E2C5013F96B}" dt="2020-12-04T13:36:11.572" v="24118" actId="20577"/>
          <ac:spMkLst>
            <pc:docMk/>
            <pc:sldMk cId="356273371" sldId="324"/>
            <ac:spMk id="189" creationId="{DA48EB1A-CA40-4025-BE0A-D111D74F7D5A}"/>
          </ac:spMkLst>
        </pc:spChg>
        <pc:spChg chg="mod">
          <ac:chgData name="Agathe  HILAIRE (MUPY CONSEIL)" userId="ca51aea9-2320-4b71-aa4a-b282218ab059" providerId="ADAL" clId="{2A6BD817-4DCE-47C4-A968-9E2C5013F96B}" dt="2020-12-03T13:22:33.214" v="18771" actId="208"/>
          <ac:spMkLst>
            <pc:docMk/>
            <pc:sldMk cId="356273371" sldId="324"/>
            <ac:spMk id="232" creationId="{C9F8141A-913A-40C9-B930-D6DA12686FCD}"/>
          </ac:spMkLst>
        </pc:spChg>
        <pc:spChg chg="mod">
          <ac:chgData name="Agathe  HILAIRE (MUPY CONSEIL)" userId="ca51aea9-2320-4b71-aa4a-b282218ab059" providerId="ADAL" clId="{2A6BD817-4DCE-47C4-A968-9E2C5013F96B}" dt="2020-12-03T13:22:27.714" v="18770" actId="207"/>
          <ac:spMkLst>
            <pc:docMk/>
            <pc:sldMk cId="356273371" sldId="324"/>
            <ac:spMk id="233" creationId="{A6213515-1E54-4F18-9403-8443863ED7F7}"/>
          </ac:spMkLst>
        </pc:spChg>
        <pc:spChg chg="mod">
          <ac:chgData name="Agathe  HILAIRE (MUPY CONSEIL)" userId="ca51aea9-2320-4b71-aa4a-b282218ab059" providerId="ADAL" clId="{2A6BD817-4DCE-47C4-A968-9E2C5013F96B}" dt="2020-12-03T13:20:55.877" v="18759" actId="1076"/>
          <ac:spMkLst>
            <pc:docMk/>
            <pc:sldMk cId="356273371" sldId="324"/>
            <ac:spMk id="234" creationId="{6B824179-5463-490D-A3AC-70D96EB0046A}"/>
          </ac:spMkLst>
        </pc:spChg>
        <pc:spChg chg="mod">
          <ac:chgData name="Agathe  HILAIRE (MUPY CONSEIL)" userId="ca51aea9-2320-4b71-aa4a-b282218ab059" providerId="ADAL" clId="{2A6BD817-4DCE-47C4-A968-9E2C5013F96B}" dt="2020-12-03T13:46:47.325" v="19320" actId="1076"/>
          <ac:spMkLst>
            <pc:docMk/>
            <pc:sldMk cId="356273371" sldId="324"/>
            <ac:spMk id="236" creationId="{09E5BC5D-6873-4408-9FCC-703C17A9DD33}"/>
          </ac:spMkLst>
        </pc:spChg>
        <pc:spChg chg="del mod">
          <ac:chgData name="Agathe  HILAIRE (MUPY CONSEIL)" userId="ca51aea9-2320-4b71-aa4a-b282218ab059" providerId="ADAL" clId="{2A6BD817-4DCE-47C4-A968-9E2C5013F96B}" dt="2020-12-03T12:49:51.790" v="18190" actId="478"/>
          <ac:spMkLst>
            <pc:docMk/>
            <pc:sldMk cId="356273371" sldId="324"/>
            <ac:spMk id="237" creationId="{63612C00-0687-4BD7-B0CC-8F17E38C503A}"/>
          </ac:spMkLst>
        </pc:spChg>
        <pc:spChg chg="del mod">
          <ac:chgData name="Agathe  HILAIRE (MUPY CONSEIL)" userId="ca51aea9-2320-4b71-aa4a-b282218ab059" providerId="ADAL" clId="{2A6BD817-4DCE-47C4-A968-9E2C5013F96B}" dt="2020-12-03T12:49:51.790" v="18190" actId="478"/>
          <ac:spMkLst>
            <pc:docMk/>
            <pc:sldMk cId="356273371" sldId="324"/>
            <ac:spMk id="238" creationId="{42907706-1E6D-48F3-9E7F-B873147946B3}"/>
          </ac:spMkLst>
        </pc:spChg>
        <pc:spChg chg="del mod">
          <ac:chgData name="Agathe  HILAIRE (MUPY CONSEIL)" userId="ca51aea9-2320-4b71-aa4a-b282218ab059" providerId="ADAL" clId="{2A6BD817-4DCE-47C4-A968-9E2C5013F96B}" dt="2020-12-02T10:30:37.945" v="2951" actId="478"/>
          <ac:spMkLst>
            <pc:docMk/>
            <pc:sldMk cId="356273371" sldId="324"/>
            <ac:spMk id="239" creationId="{9FEAE598-1ADE-43DD-9789-FCCF2886E944}"/>
          </ac:spMkLst>
        </pc:spChg>
        <pc:spChg chg="add mod">
          <ac:chgData name="Agathe  HILAIRE (MUPY CONSEIL)" userId="ca51aea9-2320-4b71-aa4a-b282218ab059" providerId="ADAL" clId="{2A6BD817-4DCE-47C4-A968-9E2C5013F96B}" dt="2020-12-08T13:46:58.879" v="24128" actId="20577"/>
          <ac:spMkLst>
            <pc:docMk/>
            <pc:sldMk cId="356273371" sldId="324"/>
            <ac:spMk id="240" creationId="{C8B493F4-7F02-455A-9EF1-91F47A9BAC4C}"/>
          </ac:spMkLst>
        </pc:spChg>
        <pc:spChg chg="add del mod">
          <ac:chgData name="Agathe  HILAIRE (MUPY CONSEIL)" userId="ca51aea9-2320-4b71-aa4a-b282218ab059" providerId="ADAL" clId="{2A6BD817-4DCE-47C4-A968-9E2C5013F96B}" dt="2020-12-01T18:07:04.844" v="232" actId="478"/>
          <ac:spMkLst>
            <pc:docMk/>
            <pc:sldMk cId="356273371" sldId="324"/>
            <ac:spMk id="241" creationId="{F8418E21-6032-4298-82CA-D48AAC0506A7}"/>
          </ac:spMkLst>
        </pc:spChg>
        <pc:spChg chg="add del mod">
          <ac:chgData name="Agathe  HILAIRE (MUPY CONSEIL)" userId="ca51aea9-2320-4b71-aa4a-b282218ab059" providerId="ADAL" clId="{2A6BD817-4DCE-47C4-A968-9E2C5013F96B}" dt="2020-12-01T18:07:04.844" v="232" actId="478"/>
          <ac:spMkLst>
            <pc:docMk/>
            <pc:sldMk cId="356273371" sldId="324"/>
            <ac:spMk id="242" creationId="{3F4BD068-E91F-4A18-A167-67ADC2D38808}"/>
          </ac:spMkLst>
        </pc:spChg>
        <pc:spChg chg="add del mod">
          <ac:chgData name="Agathe  HILAIRE (MUPY CONSEIL)" userId="ca51aea9-2320-4b71-aa4a-b282218ab059" providerId="ADAL" clId="{2A6BD817-4DCE-47C4-A968-9E2C5013F96B}" dt="2020-12-01T18:07:04.844" v="232" actId="478"/>
          <ac:spMkLst>
            <pc:docMk/>
            <pc:sldMk cId="356273371" sldId="324"/>
            <ac:spMk id="243" creationId="{2E82AD71-446A-4142-9AAB-B91CAF3736D5}"/>
          </ac:spMkLst>
        </pc:spChg>
        <pc:spChg chg="add del mod">
          <ac:chgData name="Agathe  HILAIRE (MUPY CONSEIL)" userId="ca51aea9-2320-4b71-aa4a-b282218ab059" providerId="ADAL" clId="{2A6BD817-4DCE-47C4-A968-9E2C5013F96B}" dt="2020-12-01T18:07:04.844" v="232" actId="478"/>
          <ac:spMkLst>
            <pc:docMk/>
            <pc:sldMk cId="356273371" sldId="324"/>
            <ac:spMk id="244" creationId="{0559620C-C46B-4D27-B5A2-BC53FDB2884A}"/>
          </ac:spMkLst>
        </pc:spChg>
        <pc:spChg chg="add del mod">
          <ac:chgData name="Agathe  HILAIRE (MUPY CONSEIL)" userId="ca51aea9-2320-4b71-aa4a-b282218ab059" providerId="ADAL" clId="{2A6BD817-4DCE-47C4-A968-9E2C5013F96B}" dt="2020-12-01T18:07:39.751" v="247"/>
          <ac:spMkLst>
            <pc:docMk/>
            <pc:sldMk cId="356273371" sldId="324"/>
            <ac:spMk id="245" creationId="{03E84BA2-5649-48CD-A9EC-0BAC36DA8D62}"/>
          </ac:spMkLst>
        </pc:spChg>
        <pc:spChg chg="add del mod">
          <ac:chgData name="Agathe  HILAIRE (MUPY CONSEIL)" userId="ca51aea9-2320-4b71-aa4a-b282218ab059" providerId="ADAL" clId="{2A6BD817-4DCE-47C4-A968-9E2C5013F96B}" dt="2020-12-01T18:07:39.740" v="245" actId="478"/>
          <ac:spMkLst>
            <pc:docMk/>
            <pc:sldMk cId="356273371" sldId="324"/>
            <ac:spMk id="246" creationId="{6FB8B4D4-2637-4B26-9D4B-A8F0BAA2D836}"/>
          </ac:spMkLst>
        </pc:spChg>
        <pc:spChg chg="add del mod">
          <ac:chgData name="Agathe  HILAIRE (MUPY CONSEIL)" userId="ca51aea9-2320-4b71-aa4a-b282218ab059" providerId="ADAL" clId="{2A6BD817-4DCE-47C4-A968-9E2C5013F96B}" dt="2020-12-01T18:07:39.740" v="245" actId="478"/>
          <ac:spMkLst>
            <pc:docMk/>
            <pc:sldMk cId="356273371" sldId="324"/>
            <ac:spMk id="247" creationId="{DA46D8DD-9DA1-4548-A95D-98897917C534}"/>
          </ac:spMkLst>
        </pc:spChg>
        <pc:spChg chg="add del mod">
          <ac:chgData name="Agathe  HILAIRE (MUPY CONSEIL)" userId="ca51aea9-2320-4b71-aa4a-b282218ab059" providerId="ADAL" clId="{2A6BD817-4DCE-47C4-A968-9E2C5013F96B}" dt="2020-12-01T18:07:39.740" v="245" actId="478"/>
          <ac:spMkLst>
            <pc:docMk/>
            <pc:sldMk cId="356273371" sldId="324"/>
            <ac:spMk id="248" creationId="{628A15C9-19EB-4D45-895E-F02E8A3DE392}"/>
          </ac:spMkLst>
        </pc:spChg>
        <pc:spChg chg="add mod">
          <ac:chgData name="Agathe  HILAIRE (MUPY CONSEIL)" userId="ca51aea9-2320-4b71-aa4a-b282218ab059" providerId="ADAL" clId="{2A6BD817-4DCE-47C4-A968-9E2C5013F96B}" dt="2020-12-01T18:08:10.917" v="255" actId="14100"/>
          <ac:spMkLst>
            <pc:docMk/>
            <pc:sldMk cId="356273371" sldId="324"/>
            <ac:spMk id="249" creationId="{2B17742B-3300-4730-9244-2906A7465EE9}"/>
          </ac:spMkLst>
        </pc:spChg>
        <pc:spChg chg="mod">
          <ac:chgData name="Agathe  HILAIRE (MUPY CONSEIL)" userId="ca51aea9-2320-4b71-aa4a-b282218ab059" providerId="ADAL" clId="{2A6BD817-4DCE-47C4-A968-9E2C5013F96B}" dt="2020-12-03T13:21:32.003" v="18764" actId="1076"/>
          <ac:spMkLst>
            <pc:docMk/>
            <pc:sldMk cId="356273371" sldId="324"/>
            <ac:spMk id="250" creationId="{B15BED3D-2D98-46C8-9A5A-923E0C002826}"/>
          </ac:spMkLst>
        </pc:spChg>
        <pc:spChg chg="add mod">
          <ac:chgData name="Agathe  HILAIRE (MUPY CONSEIL)" userId="ca51aea9-2320-4b71-aa4a-b282218ab059" providerId="ADAL" clId="{2A6BD817-4DCE-47C4-A968-9E2C5013F96B}" dt="2020-12-02T12:52:48.368" v="5861" actId="14100"/>
          <ac:spMkLst>
            <pc:docMk/>
            <pc:sldMk cId="356273371" sldId="324"/>
            <ac:spMk id="251" creationId="{5A37F81D-80E9-42C0-AF7D-9C5A6952B38C}"/>
          </ac:spMkLst>
        </pc:spChg>
        <pc:spChg chg="del">
          <ac:chgData name="Agathe  HILAIRE (MUPY CONSEIL)" userId="ca51aea9-2320-4b71-aa4a-b282218ab059" providerId="ADAL" clId="{2A6BD817-4DCE-47C4-A968-9E2C5013F96B}" dt="2020-12-01T18:03:44.425" v="153" actId="478"/>
          <ac:spMkLst>
            <pc:docMk/>
            <pc:sldMk cId="356273371" sldId="324"/>
            <ac:spMk id="259" creationId="{B67E2BFC-E83F-452B-8FDB-03205F2939CC}"/>
          </ac:spMkLst>
        </pc:spChg>
        <pc:spChg chg="mod">
          <ac:chgData name="Agathe  HILAIRE (MUPY CONSEIL)" userId="ca51aea9-2320-4b71-aa4a-b282218ab059" providerId="ADAL" clId="{2A6BD817-4DCE-47C4-A968-9E2C5013F96B}" dt="2020-12-03T13:21:32.003" v="18764" actId="1076"/>
          <ac:spMkLst>
            <pc:docMk/>
            <pc:sldMk cId="356273371" sldId="324"/>
            <ac:spMk id="260" creationId="{94A7A043-8365-466F-9B4F-51313EF70FFF}"/>
          </ac:spMkLst>
        </pc:spChg>
        <pc:spChg chg="mod">
          <ac:chgData name="Agathe  HILAIRE (MUPY CONSEIL)" userId="ca51aea9-2320-4b71-aa4a-b282218ab059" providerId="ADAL" clId="{2A6BD817-4DCE-47C4-A968-9E2C5013F96B}" dt="2020-12-03T13:20:55.877" v="18759" actId="1076"/>
          <ac:spMkLst>
            <pc:docMk/>
            <pc:sldMk cId="356273371" sldId="324"/>
            <ac:spMk id="261" creationId="{340796CF-5CF7-42B9-BAD7-22837256CB33}"/>
          </ac:spMkLst>
        </pc:spChg>
        <pc:spChg chg="mod">
          <ac:chgData name="Agathe  HILAIRE (MUPY CONSEIL)" userId="ca51aea9-2320-4b71-aa4a-b282218ab059" providerId="ADAL" clId="{2A6BD817-4DCE-47C4-A968-9E2C5013F96B}" dt="2020-12-03T13:21:07.652" v="18760" actId="1076"/>
          <ac:spMkLst>
            <pc:docMk/>
            <pc:sldMk cId="356273371" sldId="324"/>
            <ac:spMk id="262" creationId="{363F57C5-A341-476E-8282-B360D7E0AD94}"/>
          </ac:spMkLst>
        </pc:spChg>
        <pc:spChg chg="del">
          <ac:chgData name="Agathe  HILAIRE (MUPY CONSEIL)" userId="ca51aea9-2320-4b71-aa4a-b282218ab059" providerId="ADAL" clId="{2A6BD817-4DCE-47C4-A968-9E2C5013F96B}" dt="2020-12-01T18:02:48.314" v="147" actId="478"/>
          <ac:spMkLst>
            <pc:docMk/>
            <pc:sldMk cId="356273371" sldId="324"/>
            <ac:spMk id="330" creationId="{7D44D090-589D-4EBD-9847-968280217135}"/>
          </ac:spMkLst>
        </pc:spChg>
        <pc:spChg chg="mod">
          <ac:chgData name="Agathe  HILAIRE (MUPY CONSEIL)" userId="ca51aea9-2320-4b71-aa4a-b282218ab059" providerId="ADAL" clId="{2A6BD817-4DCE-47C4-A968-9E2C5013F96B}" dt="2020-12-03T13:20:55.877" v="18759" actId="1076"/>
          <ac:spMkLst>
            <pc:docMk/>
            <pc:sldMk cId="356273371" sldId="324"/>
            <ac:spMk id="337" creationId="{7CE8B981-9F0D-4D44-A3D2-5E43BC8250D1}"/>
          </ac:spMkLst>
        </pc:spChg>
        <pc:spChg chg="mod">
          <ac:chgData name="Agathe  HILAIRE (MUPY CONSEIL)" userId="ca51aea9-2320-4b71-aa4a-b282218ab059" providerId="ADAL" clId="{2A6BD817-4DCE-47C4-A968-9E2C5013F96B}" dt="2020-12-03T13:20:55.877" v="18759" actId="1076"/>
          <ac:spMkLst>
            <pc:docMk/>
            <pc:sldMk cId="356273371" sldId="324"/>
            <ac:spMk id="338" creationId="{AF065932-80B7-42D2-8EF6-9A476159CAF6}"/>
          </ac:spMkLst>
        </pc:spChg>
        <pc:spChg chg="mod">
          <ac:chgData name="Agathe  HILAIRE (MUPY CONSEIL)" userId="ca51aea9-2320-4b71-aa4a-b282218ab059" providerId="ADAL" clId="{2A6BD817-4DCE-47C4-A968-9E2C5013F96B}" dt="2020-12-03T13:20:55.877" v="18759" actId="1076"/>
          <ac:spMkLst>
            <pc:docMk/>
            <pc:sldMk cId="356273371" sldId="324"/>
            <ac:spMk id="339" creationId="{E1CAAF9F-80B3-4983-97F2-5A83EC36AC08}"/>
          </ac:spMkLst>
        </pc:spChg>
        <pc:spChg chg="mod">
          <ac:chgData name="Agathe  HILAIRE (MUPY CONSEIL)" userId="ca51aea9-2320-4b71-aa4a-b282218ab059" providerId="ADAL" clId="{2A6BD817-4DCE-47C4-A968-9E2C5013F96B}" dt="2020-12-03T13:20:55.877" v="18759" actId="1076"/>
          <ac:spMkLst>
            <pc:docMk/>
            <pc:sldMk cId="356273371" sldId="324"/>
            <ac:spMk id="340" creationId="{E5600004-C6E3-4F80-9A3E-CAB4D635E126}"/>
          </ac:spMkLst>
        </pc:spChg>
        <pc:spChg chg="mod">
          <ac:chgData name="Agathe  HILAIRE (MUPY CONSEIL)" userId="ca51aea9-2320-4b71-aa4a-b282218ab059" providerId="ADAL" clId="{2A6BD817-4DCE-47C4-A968-9E2C5013F96B}" dt="2020-12-03T13:20:55.877" v="18759" actId="1076"/>
          <ac:spMkLst>
            <pc:docMk/>
            <pc:sldMk cId="356273371" sldId="324"/>
            <ac:spMk id="341" creationId="{67C63D5E-F56D-43BC-A7F8-F9072124ED4D}"/>
          </ac:spMkLst>
        </pc:spChg>
        <pc:spChg chg="mod">
          <ac:chgData name="Agathe  HILAIRE (MUPY CONSEIL)" userId="ca51aea9-2320-4b71-aa4a-b282218ab059" providerId="ADAL" clId="{2A6BD817-4DCE-47C4-A968-9E2C5013F96B}" dt="2020-12-03T13:21:32.003" v="18764" actId="1076"/>
          <ac:spMkLst>
            <pc:docMk/>
            <pc:sldMk cId="356273371" sldId="324"/>
            <ac:spMk id="342" creationId="{E6711420-8CA5-4851-A42E-7602CAEEBA54}"/>
          </ac:spMkLst>
        </pc:spChg>
        <pc:spChg chg="mod">
          <ac:chgData name="Agathe  HILAIRE (MUPY CONSEIL)" userId="ca51aea9-2320-4b71-aa4a-b282218ab059" providerId="ADAL" clId="{2A6BD817-4DCE-47C4-A968-9E2C5013F96B}" dt="2020-12-03T13:21:32.003" v="18764" actId="1076"/>
          <ac:spMkLst>
            <pc:docMk/>
            <pc:sldMk cId="356273371" sldId="324"/>
            <ac:spMk id="343" creationId="{7D70AD72-308D-4238-9155-3173335FC44A}"/>
          </ac:spMkLst>
        </pc:spChg>
        <pc:spChg chg="mod">
          <ac:chgData name="Agathe  HILAIRE (MUPY CONSEIL)" userId="ca51aea9-2320-4b71-aa4a-b282218ab059" providerId="ADAL" clId="{2A6BD817-4DCE-47C4-A968-9E2C5013F96B}" dt="2020-12-03T13:21:32.003" v="18764" actId="1076"/>
          <ac:spMkLst>
            <pc:docMk/>
            <pc:sldMk cId="356273371" sldId="324"/>
            <ac:spMk id="344" creationId="{360723D3-A815-4EA2-9E55-BB12D9A616B4}"/>
          </ac:spMkLst>
        </pc:spChg>
        <pc:spChg chg="mod">
          <ac:chgData name="Agathe  HILAIRE (MUPY CONSEIL)" userId="ca51aea9-2320-4b71-aa4a-b282218ab059" providerId="ADAL" clId="{2A6BD817-4DCE-47C4-A968-9E2C5013F96B}" dt="2020-12-03T13:21:07.652" v="18760" actId="1076"/>
          <ac:spMkLst>
            <pc:docMk/>
            <pc:sldMk cId="356273371" sldId="324"/>
            <ac:spMk id="345" creationId="{6F634E76-C7E6-4C1F-BDA7-4ACBDDBAD843}"/>
          </ac:spMkLst>
        </pc:spChg>
        <pc:spChg chg="mod">
          <ac:chgData name="Agathe  HILAIRE (MUPY CONSEIL)" userId="ca51aea9-2320-4b71-aa4a-b282218ab059" providerId="ADAL" clId="{2A6BD817-4DCE-47C4-A968-9E2C5013F96B}" dt="2020-12-03T13:21:07.652" v="18760" actId="1076"/>
          <ac:spMkLst>
            <pc:docMk/>
            <pc:sldMk cId="356273371" sldId="324"/>
            <ac:spMk id="348" creationId="{66029F12-4EF2-4D6F-866B-E5DD9C4999CC}"/>
          </ac:spMkLst>
        </pc:spChg>
        <pc:spChg chg="mod">
          <ac:chgData name="Agathe  HILAIRE (MUPY CONSEIL)" userId="ca51aea9-2320-4b71-aa4a-b282218ab059" providerId="ADAL" clId="{2A6BD817-4DCE-47C4-A968-9E2C5013F96B}" dt="2020-12-03T13:20:55.877" v="18759" actId="1076"/>
          <ac:spMkLst>
            <pc:docMk/>
            <pc:sldMk cId="356273371" sldId="324"/>
            <ac:spMk id="349" creationId="{4E3D85B7-D586-4467-9935-4FA9F980257B}"/>
          </ac:spMkLst>
        </pc:spChg>
        <pc:spChg chg="mod">
          <ac:chgData name="Agathe  HILAIRE (MUPY CONSEIL)" userId="ca51aea9-2320-4b71-aa4a-b282218ab059" providerId="ADAL" clId="{2A6BD817-4DCE-47C4-A968-9E2C5013F96B}" dt="2020-12-03T13:20:55.877" v="18759" actId="1076"/>
          <ac:spMkLst>
            <pc:docMk/>
            <pc:sldMk cId="356273371" sldId="324"/>
            <ac:spMk id="350" creationId="{668ACDF2-57AE-492C-82F8-D475B6C8E35F}"/>
          </ac:spMkLst>
        </pc:spChg>
        <pc:spChg chg="mod">
          <ac:chgData name="Agathe  HILAIRE (MUPY CONSEIL)" userId="ca51aea9-2320-4b71-aa4a-b282218ab059" providerId="ADAL" clId="{2A6BD817-4DCE-47C4-A968-9E2C5013F96B}" dt="2020-12-03T13:20:55.877" v="18759" actId="1076"/>
          <ac:spMkLst>
            <pc:docMk/>
            <pc:sldMk cId="356273371" sldId="324"/>
            <ac:spMk id="351" creationId="{754A2DF2-85DC-40F7-BFDE-867B1F7D7B1D}"/>
          </ac:spMkLst>
        </pc:spChg>
        <pc:spChg chg="mod">
          <ac:chgData name="Agathe  HILAIRE (MUPY CONSEIL)" userId="ca51aea9-2320-4b71-aa4a-b282218ab059" providerId="ADAL" clId="{2A6BD817-4DCE-47C4-A968-9E2C5013F96B}" dt="2020-12-03T13:20:55.877" v="18759" actId="1076"/>
          <ac:spMkLst>
            <pc:docMk/>
            <pc:sldMk cId="356273371" sldId="324"/>
            <ac:spMk id="353" creationId="{8680DC7D-A86F-4105-BFB3-86187842FEDD}"/>
          </ac:spMkLst>
        </pc:spChg>
        <pc:spChg chg="mod">
          <ac:chgData name="Agathe  HILAIRE (MUPY CONSEIL)" userId="ca51aea9-2320-4b71-aa4a-b282218ab059" providerId="ADAL" clId="{2A6BD817-4DCE-47C4-A968-9E2C5013F96B}" dt="2020-12-01T18:02:54.331" v="148" actId="1076"/>
          <ac:spMkLst>
            <pc:docMk/>
            <pc:sldMk cId="356273371" sldId="324"/>
            <ac:spMk id="356" creationId="{1606DD5E-E8E5-46F2-A3C9-7D51E61EE4B4}"/>
          </ac:spMkLst>
        </pc:spChg>
        <pc:grpChg chg="del mod">
          <ac:chgData name="Agathe  HILAIRE (MUPY CONSEIL)" userId="ca51aea9-2320-4b71-aa4a-b282218ab059" providerId="ADAL" clId="{2A6BD817-4DCE-47C4-A968-9E2C5013F96B}" dt="2020-12-03T12:49:58.308" v="18191" actId="478"/>
          <ac:grpSpMkLst>
            <pc:docMk/>
            <pc:sldMk cId="356273371" sldId="324"/>
            <ac:grpSpMk id="51" creationId="{AFE3932E-D620-4A94-B2BA-DD497E2A0243}"/>
          </ac:grpSpMkLst>
        </pc:grpChg>
        <pc:grpChg chg="mod">
          <ac:chgData name="Agathe  HILAIRE (MUPY CONSEIL)" userId="ca51aea9-2320-4b71-aa4a-b282218ab059" providerId="ADAL" clId="{2A6BD817-4DCE-47C4-A968-9E2C5013F96B}" dt="2020-12-01T18:05:48.350" v="178"/>
          <ac:grpSpMkLst>
            <pc:docMk/>
            <pc:sldMk cId="356273371" sldId="324"/>
            <ac:grpSpMk id="53" creationId="{CD89267C-D7AD-4F49-8761-CCEA15DF5F63}"/>
          </ac:grpSpMkLst>
        </pc:grpChg>
        <pc:grpChg chg="del">
          <ac:chgData name="Agathe  HILAIRE (MUPY CONSEIL)" userId="ca51aea9-2320-4b71-aa4a-b282218ab059" providerId="ADAL" clId="{2A6BD817-4DCE-47C4-A968-9E2C5013F96B}" dt="2020-12-01T18:02:44.078" v="146" actId="478"/>
          <ac:grpSpMkLst>
            <pc:docMk/>
            <pc:sldMk cId="356273371" sldId="324"/>
            <ac:grpSpMk id="54" creationId="{8C3E99B7-E33B-45BB-83F0-CFE7E4BA437F}"/>
          </ac:grpSpMkLst>
        </pc:grpChg>
        <pc:grpChg chg="mod">
          <ac:chgData name="Agathe  HILAIRE (MUPY CONSEIL)" userId="ca51aea9-2320-4b71-aa4a-b282218ab059" providerId="ADAL" clId="{2A6BD817-4DCE-47C4-A968-9E2C5013F96B}" dt="2020-12-01T18:05:48.350" v="178"/>
          <ac:grpSpMkLst>
            <pc:docMk/>
            <pc:sldMk cId="356273371" sldId="324"/>
            <ac:grpSpMk id="55" creationId="{A65399F9-61CE-49F7-8334-B9450699D2B4}"/>
          </ac:grpSpMkLst>
        </pc:grpChg>
        <pc:grpChg chg="mod">
          <ac:chgData name="Agathe  HILAIRE (MUPY CONSEIL)" userId="ca51aea9-2320-4b71-aa4a-b282218ab059" providerId="ADAL" clId="{2A6BD817-4DCE-47C4-A968-9E2C5013F96B}" dt="2020-12-03T13:21:32.003" v="18764" actId="1076"/>
          <ac:grpSpMkLst>
            <pc:docMk/>
            <pc:sldMk cId="356273371" sldId="324"/>
            <ac:grpSpMk id="71" creationId="{62DAE4F1-0A4A-4BE1-A16D-9A3891DE059C}"/>
          </ac:grpSpMkLst>
        </pc:grpChg>
        <pc:grpChg chg="del">
          <ac:chgData name="Agathe  HILAIRE (MUPY CONSEIL)" userId="ca51aea9-2320-4b71-aa4a-b282218ab059" providerId="ADAL" clId="{2A6BD817-4DCE-47C4-A968-9E2C5013F96B}" dt="2020-12-01T18:03:44.425" v="153" actId="478"/>
          <ac:grpSpMkLst>
            <pc:docMk/>
            <pc:sldMk cId="356273371" sldId="324"/>
            <ac:grpSpMk id="332" creationId="{975E3307-A33F-433D-B231-F2039DD42515}"/>
          </ac:grpSpMkLst>
        </pc:grpChg>
        <pc:grpChg chg="mod">
          <ac:chgData name="Agathe  HILAIRE (MUPY CONSEIL)" userId="ca51aea9-2320-4b71-aa4a-b282218ab059" providerId="ADAL" clId="{2A6BD817-4DCE-47C4-A968-9E2C5013F96B}" dt="2020-12-03T13:21:07.652" v="18760" actId="1076"/>
          <ac:grpSpMkLst>
            <pc:docMk/>
            <pc:sldMk cId="356273371" sldId="324"/>
            <ac:grpSpMk id="333" creationId="{BE64D67D-5A50-405A-9088-F4781D374C99}"/>
          </ac:grpSpMkLst>
        </pc:grpChg>
        <pc:grpChg chg="mod">
          <ac:chgData name="Agathe  HILAIRE (MUPY CONSEIL)" userId="ca51aea9-2320-4b71-aa4a-b282218ab059" providerId="ADAL" clId="{2A6BD817-4DCE-47C4-A968-9E2C5013F96B}" dt="2020-12-03T13:20:55.877" v="18759" actId="1076"/>
          <ac:grpSpMkLst>
            <pc:docMk/>
            <pc:sldMk cId="356273371" sldId="324"/>
            <ac:grpSpMk id="334" creationId="{9329C86C-E97C-4FEF-950C-0898079FDE17}"/>
          </ac:grpSpMkLst>
        </pc:grpChg>
        <pc:grpChg chg="del mod">
          <ac:chgData name="Agathe  HILAIRE (MUPY CONSEIL)" userId="ca51aea9-2320-4b71-aa4a-b282218ab059" providerId="ADAL" clId="{2A6BD817-4DCE-47C4-A968-9E2C5013F96B}" dt="2020-12-01T18:04:49.575" v="167" actId="478"/>
          <ac:grpSpMkLst>
            <pc:docMk/>
            <pc:sldMk cId="356273371" sldId="324"/>
            <ac:grpSpMk id="335" creationId="{1089F4B1-8C18-4438-B245-D713F9CE3C41}"/>
          </ac:grpSpMkLst>
        </pc:grpChg>
        <pc:grpChg chg="mod">
          <ac:chgData name="Agathe  HILAIRE (MUPY CONSEIL)" userId="ca51aea9-2320-4b71-aa4a-b282218ab059" providerId="ADAL" clId="{2A6BD817-4DCE-47C4-A968-9E2C5013F96B}" dt="2020-12-03T13:21:32.003" v="18764" actId="1076"/>
          <ac:grpSpMkLst>
            <pc:docMk/>
            <pc:sldMk cId="356273371" sldId="324"/>
            <ac:grpSpMk id="336" creationId="{C3A884EA-C208-4F09-BFAD-224F108C29AD}"/>
          </ac:grpSpMkLst>
        </pc:grpChg>
        <pc:picChg chg="add del">
          <ac:chgData name="Agathe  HILAIRE (MUPY CONSEIL)" userId="ca51aea9-2320-4b71-aa4a-b282218ab059" providerId="ADAL" clId="{2A6BD817-4DCE-47C4-A968-9E2C5013F96B}" dt="2020-12-01T18:05:34.909" v="175"/>
          <ac:picMkLst>
            <pc:docMk/>
            <pc:sldMk cId="356273371" sldId="324"/>
            <ac:picMk id="4" creationId="{D0D347FC-727A-497B-97AB-07676C45A958}"/>
          </ac:picMkLst>
        </pc:picChg>
        <pc:picChg chg="mod">
          <ac:chgData name="Agathe  HILAIRE (MUPY CONSEIL)" userId="ca51aea9-2320-4b71-aa4a-b282218ab059" providerId="ADAL" clId="{2A6BD817-4DCE-47C4-A968-9E2C5013F96B}" dt="2020-12-03T13:21:32.003" v="18764" actId="1076"/>
          <ac:picMkLst>
            <pc:docMk/>
            <pc:sldMk cId="356273371" sldId="324"/>
            <ac:picMk id="159" creationId="{6D434779-CD76-4A5B-A29F-B9C4EA59809C}"/>
          </ac:picMkLst>
        </pc:picChg>
        <pc:picChg chg="del">
          <ac:chgData name="Agathe  HILAIRE (MUPY CONSEIL)" userId="ca51aea9-2320-4b71-aa4a-b282218ab059" providerId="ADAL" clId="{2A6BD817-4DCE-47C4-A968-9E2C5013F96B}" dt="2020-12-01T18:02:44.078" v="146" actId="478"/>
          <ac:picMkLst>
            <pc:docMk/>
            <pc:sldMk cId="356273371" sldId="324"/>
            <ac:picMk id="329" creationId="{B271782B-6E88-4309-9A31-45F74BD2432F}"/>
          </ac:picMkLst>
        </pc:picChg>
      </pc:sldChg>
      <pc:sldChg chg="addSp modSp mod">
        <pc:chgData name="Agathe  HILAIRE (MUPY CONSEIL)" userId="ca51aea9-2320-4b71-aa4a-b282218ab059" providerId="ADAL" clId="{2A6BD817-4DCE-47C4-A968-9E2C5013F96B}" dt="2020-12-03T08:07:08.838" v="15340" actId="20577"/>
        <pc:sldMkLst>
          <pc:docMk/>
          <pc:sldMk cId="596958638" sldId="328"/>
        </pc:sldMkLst>
        <pc:spChg chg="add mod">
          <ac:chgData name="Agathe  HILAIRE (MUPY CONSEIL)" userId="ca51aea9-2320-4b71-aa4a-b282218ab059" providerId="ADAL" clId="{2A6BD817-4DCE-47C4-A968-9E2C5013F96B}" dt="2020-12-03T08:07:08.838" v="15340" actId="20577"/>
          <ac:spMkLst>
            <pc:docMk/>
            <pc:sldMk cId="596958638" sldId="328"/>
            <ac:spMk id="5" creationId="{AAAF6EC8-549E-4BB7-87D0-FE75A4D18A6E}"/>
          </ac:spMkLst>
        </pc:spChg>
      </pc:sldChg>
      <pc:sldChg chg="delSp del mod">
        <pc:chgData name="Agathe  HILAIRE (MUPY CONSEIL)" userId="ca51aea9-2320-4b71-aa4a-b282218ab059" providerId="ADAL" clId="{2A6BD817-4DCE-47C4-A968-9E2C5013F96B}" dt="2020-12-01T18:08:33.716" v="263" actId="47"/>
        <pc:sldMkLst>
          <pc:docMk/>
          <pc:sldMk cId="3127878258" sldId="333"/>
        </pc:sldMkLst>
        <pc:spChg chg="del">
          <ac:chgData name="Agathe  HILAIRE (MUPY CONSEIL)" userId="ca51aea9-2320-4b71-aa4a-b282218ab059" providerId="ADAL" clId="{2A6BD817-4DCE-47C4-A968-9E2C5013F96B}" dt="2020-12-01T18:05:17.751" v="171" actId="21"/>
          <ac:spMkLst>
            <pc:docMk/>
            <pc:sldMk cId="3127878258" sldId="333"/>
            <ac:spMk id="23" creationId="{F736ADB7-19D7-4CD8-9668-678E4FD019F7}"/>
          </ac:spMkLst>
        </pc:spChg>
        <pc:spChg chg="del">
          <ac:chgData name="Agathe  HILAIRE (MUPY CONSEIL)" userId="ca51aea9-2320-4b71-aa4a-b282218ab059" providerId="ADAL" clId="{2A6BD817-4DCE-47C4-A968-9E2C5013F96B}" dt="2020-12-01T18:05:17.751" v="171" actId="21"/>
          <ac:spMkLst>
            <pc:docMk/>
            <pc:sldMk cId="3127878258" sldId="333"/>
            <ac:spMk id="24" creationId="{F27615CD-29A1-4497-9158-5753D29122B4}"/>
          </ac:spMkLst>
        </pc:spChg>
        <pc:spChg chg="del">
          <ac:chgData name="Agathe  HILAIRE (MUPY CONSEIL)" userId="ca51aea9-2320-4b71-aa4a-b282218ab059" providerId="ADAL" clId="{2A6BD817-4DCE-47C4-A968-9E2C5013F96B}" dt="2020-12-01T18:05:17.751" v="171" actId="21"/>
          <ac:spMkLst>
            <pc:docMk/>
            <pc:sldMk cId="3127878258" sldId="333"/>
            <ac:spMk id="245" creationId="{91A91BBB-576B-49BF-9A23-2D0561DB464E}"/>
          </ac:spMkLst>
        </pc:spChg>
        <pc:spChg chg="del">
          <ac:chgData name="Agathe  HILAIRE (MUPY CONSEIL)" userId="ca51aea9-2320-4b71-aa4a-b282218ab059" providerId="ADAL" clId="{2A6BD817-4DCE-47C4-A968-9E2C5013F96B}" dt="2020-12-01T18:05:17.751" v="171" actId="21"/>
          <ac:spMkLst>
            <pc:docMk/>
            <pc:sldMk cId="3127878258" sldId="333"/>
            <ac:spMk id="246" creationId="{37B539C6-AAFB-432E-8D3D-AE7188EE79B1}"/>
          </ac:spMkLst>
        </pc:spChg>
        <pc:spChg chg="del">
          <ac:chgData name="Agathe  HILAIRE (MUPY CONSEIL)" userId="ca51aea9-2320-4b71-aa4a-b282218ab059" providerId="ADAL" clId="{2A6BD817-4DCE-47C4-A968-9E2C5013F96B}" dt="2020-12-01T18:05:17.751" v="171" actId="21"/>
          <ac:spMkLst>
            <pc:docMk/>
            <pc:sldMk cId="3127878258" sldId="333"/>
            <ac:spMk id="247" creationId="{E35FBAB5-AC96-4933-AC0C-A9ED36BB59A1}"/>
          </ac:spMkLst>
        </pc:spChg>
        <pc:spChg chg="del">
          <ac:chgData name="Agathe  HILAIRE (MUPY CONSEIL)" userId="ca51aea9-2320-4b71-aa4a-b282218ab059" providerId="ADAL" clId="{2A6BD817-4DCE-47C4-A968-9E2C5013F96B}" dt="2020-12-01T18:05:17.751" v="171" actId="21"/>
          <ac:spMkLst>
            <pc:docMk/>
            <pc:sldMk cId="3127878258" sldId="333"/>
            <ac:spMk id="248" creationId="{E8CD594F-CBA6-4D25-AD43-DE55AAE33E22}"/>
          </ac:spMkLst>
        </pc:spChg>
        <pc:spChg chg="del">
          <ac:chgData name="Agathe  HILAIRE (MUPY CONSEIL)" userId="ca51aea9-2320-4b71-aa4a-b282218ab059" providerId="ADAL" clId="{2A6BD817-4DCE-47C4-A968-9E2C5013F96B}" dt="2020-12-01T18:05:17.751" v="171" actId="21"/>
          <ac:spMkLst>
            <pc:docMk/>
            <pc:sldMk cId="3127878258" sldId="333"/>
            <ac:spMk id="251" creationId="{4513CEA0-5826-485A-A307-89A162B8EB78}"/>
          </ac:spMkLst>
        </pc:spChg>
        <pc:spChg chg="del">
          <ac:chgData name="Agathe  HILAIRE (MUPY CONSEIL)" userId="ca51aea9-2320-4b71-aa4a-b282218ab059" providerId="ADAL" clId="{2A6BD817-4DCE-47C4-A968-9E2C5013F96B}" dt="2020-12-01T18:05:17.751" v="171" actId="21"/>
          <ac:spMkLst>
            <pc:docMk/>
            <pc:sldMk cId="3127878258" sldId="333"/>
            <ac:spMk id="253" creationId="{B094442B-A5C3-422B-84EA-C8300E435795}"/>
          </ac:spMkLst>
        </pc:spChg>
        <pc:spChg chg="del">
          <ac:chgData name="Agathe  HILAIRE (MUPY CONSEIL)" userId="ca51aea9-2320-4b71-aa4a-b282218ab059" providerId="ADAL" clId="{2A6BD817-4DCE-47C4-A968-9E2C5013F96B}" dt="2020-12-01T18:05:17.751" v="171" actId="21"/>
          <ac:spMkLst>
            <pc:docMk/>
            <pc:sldMk cId="3127878258" sldId="333"/>
            <ac:spMk id="344" creationId="{360723D3-A815-4EA2-9E55-BB12D9A616B4}"/>
          </ac:spMkLst>
        </pc:spChg>
      </pc:sldChg>
      <pc:sldChg chg="addSp delSp modSp mod">
        <pc:chgData name="Agathe  HILAIRE (MUPY CONSEIL)" userId="ca51aea9-2320-4b71-aa4a-b282218ab059" providerId="ADAL" clId="{2A6BD817-4DCE-47C4-A968-9E2C5013F96B}" dt="2020-12-08T13:59:20.053" v="24264"/>
        <pc:sldMkLst>
          <pc:docMk/>
          <pc:sldMk cId="4281079823" sldId="335"/>
        </pc:sldMkLst>
        <pc:spChg chg="mod">
          <ac:chgData name="Agathe  HILAIRE (MUPY CONSEIL)" userId="ca51aea9-2320-4b71-aa4a-b282218ab059" providerId="ADAL" clId="{2A6BD817-4DCE-47C4-A968-9E2C5013F96B}" dt="2020-12-03T17:19:46.218" v="24107" actId="1076"/>
          <ac:spMkLst>
            <pc:docMk/>
            <pc:sldMk cId="4281079823" sldId="335"/>
            <ac:spMk id="6" creationId="{580E80DD-BE7E-4DC1-9920-6C0E62AB2485}"/>
          </ac:spMkLst>
        </pc:spChg>
        <pc:spChg chg="mod">
          <ac:chgData name="Agathe  HILAIRE (MUPY CONSEIL)" userId="ca51aea9-2320-4b71-aa4a-b282218ab059" providerId="ADAL" clId="{2A6BD817-4DCE-47C4-A968-9E2C5013F96B}" dt="2020-12-03T17:15:20.872" v="24077" actId="1076"/>
          <ac:spMkLst>
            <pc:docMk/>
            <pc:sldMk cId="4281079823" sldId="335"/>
            <ac:spMk id="15" creationId="{7B04CC0F-E4FA-4513-941F-65F140CE30C5}"/>
          </ac:spMkLst>
        </pc:spChg>
        <pc:spChg chg="add mod">
          <ac:chgData name="Agathe  HILAIRE (MUPY CONSEIL)" userId="ca51aea9-2320-4b71-aa4a-b282218ab059" providerId="ADAL" clId="{2A6BD817-4DCE-47C4-A968-9E2C5013F96B}" dt="2020-12-08T13:59:20.053" v="24264"/>
          <ac:spMkLst>
            <pc:docMk/>
            <pc:sldMk cId="4281079823" sldId="335"/>
            <ac:spMk id="16" creationId="{475AEE2B-8951-4191-B77A-F06D5E213970}"/>
          </ac:spMkLst>
        </pc:spChg>
        <pc:spChg chg="add mod">
          <ac:chgData name="Agathe  HILAIRE (MUPY CONSEIL)" userId="ca51aea9-2320-4b71-aa4a-b282218ab059" providerId="ADAL" clId="{2A6BD817-4DCE-47C4-A968-9E2C5013F96B}" dt="2020-12-03T12:49:24.715" v="18189" actId="1076"/>
          <ac:spMkLst>
            <pc:docMk/>
            <pc:sldMk cId="4281079823" sldId="335"/>
            <ac:spMk id="17" creationId="{7233D09C-2239-4E57-AC36-0A006387BAFC}"/>
          </ac:spMkLst>
        </pc:spChg>
        <pc:spChg chg="del mod">
          <ac:chgData name="Agathe  HILAIRE (MUPY CONSEIL)" userId="ca51aea9-2320-4b71-aa4a-b282218ab059" providerId="ADAL" clId="{2A6BD817-4DCE-47C4-A968-9E2C5013F96B}" dt="2020-12-02T10:30:10.461" v="2917" actId="478"/>
          <ac:spMkLst>
            <pc:docMk/>
            <pc:sldMk cId="4281079823" sldId="335"/>
            <ac:spMk id="30" creationId="{A8435AE1-562C-4D2F-8663-5E8CDD8398F3}"/>
          </ac:spMkLst>
        </pc:spChg>
        <pc:spChg chg="mod">
          <ac:chgData name="Agathe  HILAIRE (MUPY CONSEIL)" userId="ca51aea9-2320-4b71-aa4a-b282218ab059" providerId="ADAL" clId="{2A6BD817-4DCE-47C4-A968-9E2C5013F96B}" dt="2020-12-03T17:17:46.273" v="24098" actId="1076"/>
          <ac:spMkLst>
            <pc:docMk/>
            <pc:sldMk cId="4281079823" sldId="335"/>
            <ac:spMk id="34" creationId="{A7C21354-CA82-44ED-A892-CE015DB586BB}"/>
          </ac:spMkLst>
        </pc:spChg>
        <pc:spChg chg="mod">
          <ac:chgData name="Agathe  HILAIRE (MUPY CONSEIL)" userId="ca51aea9-2320-4b71-aa4a-b282218ab059" providerId="ADAL" clId="{2A6BD817-4DCE-47C4-A968-9E2C5013F96B}" dt="2020-12-03T17:18:02.774" v="24104" actId="1076"/>
          <ac:spMkLst>
            <pc:docMk/>
            <pc:sldMk cId="4281079823" sldId="335"/>
            <ac:spMk id="36" creationId="{6AF897CB-4892-4A0B-9F80-325560CA3D7B}"/>
          </ac:spMkLst>
        </pc:spChg>
        <pc:picChg chg="add mod">
          <ac:chgData name="Agathe  HILAIRE (MUPY CONSEIL)" userId="ca51aea9-2320-4b71-aa4a-b282218ab059" providerId="ADAL" clId="{2A6BD817-4DCE-47C4-A968-9E2C5013F96B}" dt="2020-12-03T17:17:52.834" v="24100" actId="1076"/>
          <ac:picMkLst>
            <pc:docMk/>
            <pc:sldMk cId="4281079823" sldId="335"/>
            <ac:picMk id="7" creationId="{186D230D-F72F-4D15-BD0E-BEFBF9D087A2}"/>
          </ac:picMkLst>
        </pc:picChg>
        <pc:picChg chg="add mod">
          <ac:chgData name="Agathe  HILAIRE (MUPY CONSEIL)" userId="ca51aea9-2320-4b71-aa4a-b282218ab059" providerId="ADAL" clId="{2A6BD817-4DCE-47C4-A968-9E2C5013F96B}" dt="2020-12-03T17:18:06.887" v="24106" actId="1076"/>
          <ac:picMkLst>
            <pc:docMk/>
            <pc:sldMk cId="4281079823" sldId="335"/>
            <ac:picMk id="9" creationId="{82242628-38A1-458C-B5D7-A268CBD370B0}"/>
          </ac:picMkLst>
        </pc:picChg>
        <pc:cxnChg chg="mod">
          <ac:chgData name="Agathe  HILAIRE (MUPY CONSEIL)" userId="ca51aea9-2320-4b71-aa4a-b282218ab059" providerId="ADAL" clId="{2A6BD817-4DCE-47C4-A968-9E2C5013F96B}" dt="2020-12-03T17:19:49.155" v="24108" actId="14100"/>
          <ac:cxnSpMkLst>
            <pc:docMk/>
            <pc:sldMk cId="4281079823" sldId="335"/>
            <ac:cxnSpMk id="10" creationId="{DD312086-993F-43DF-87AF-DA31AD0084E8}"/>
          </ac:cxnSpMkLst>
        </pc:cxnChg>
        <pc:cxnChg chg="mod">
          <ac:chgData name="Agathe  HILAIRE (MUPY CONSEIL)" userId="ca51aea9-2320-4b71-aa4a-b282218ab059" providerId="ADAL" clId="{2A6BD817-4DCE-47C4-A968-9E2C5013F96B}" dt="2020-12-03T17:18:04.630" v="24105" actId="14100"/>
          <ac:cxnSpMkLst>
            <pc:docMk/>
            <pc:sldMk cId="4281079823" sldId="335"/>
            <ac:cxnSpMk id="33" creationId="{0BB9BB88-67AC-429F-BBBD-B0E56B12FF6E}"/>
          </ac:cxnSpMkLst>
        </pc:cxnChg>
        <pc:cxnChg chg="mod">
          <ac:chgData name="Agathe  HILAIRE (MUPY CONSEIL)" userId="ca51aea9-2320-4b71-aa4a-b282218ab059" providerId="ADAL" clId="{2A6BD817-4DCE-47C4-A968-9E2C5013F96B}" dt="2020-12-03T17:17:48.954" v="24099" actId="14100"/>
          <ac:cxnSpMkLst>
            <pc:docMk/>
            <pc:sldMk cId="4281079823" sldId="335"/>
            <ac:cxnSpMk id="35" creationId="{6C19EDD9-7C11-40FB-AD33-693B8CAF90FF}"/>
          </ac:cxnSpMkLst>
        </pc:cxnChg>
      </pc:sldChg>
      <pc:sldChg chg="modSp mod">
        <pc:chgData name="Agathe  HILAIRE (MUPY CONSEIL)" userId="ca51aea9-2320-4b71-aa4a-b282218ab059" providerId="ADAL" clId="{2A6BD817-4DCE-47C4-A968-9E2C5013F96B}" dt="2020-12-02T10:04:20.737" v="2594" actId="207"/>
        <pc:sldMkLst>
          <pc:docMk/>
          <pc:sldMk cId="765705469" sldId="352"/>
        </pc:sldMkLst>
        <pc:spChg chg="mod">
          <ac:chgData name="Agathe  HILAIRE (MUPY CONSEIL)" userId="ca51aea9-2320-4b71-aa4a-b282218ab059" providerId="ADAL" clId="{2A6BD817-4DCE-47C4-A968-9E2C5013F96B}" dt="2020-12-02T10:04:20.737" v="2594" actId="207"/>
          <ac:spMkLst>
            <pc:docMk/>
            <pc:sldMk cId="765705469" sldId="352"/>
            <ac:spMk id="6" creationId="{FB74CB2C-3938-47B2-8B83-4D0B2AB89772}"/>
          </ac:spMkLst>
        </pc:spChg>
      </pc:sldChg>
      <pc:sldChg chg="addSp delSp modSp mod">
        <pc:chgData name="Agathe  HILAIRE (MUPY CONSEIL)" userId="ca51aea9-2320-4b71-aa4a-b282218ab059" providerId="ADAL" clId="{2A6BD817-4DCE-47C4-A968-9E2C5013F96B}" dt="2020-12-03T16:47:57.675" v="23084" actId="478"/>
        <pc:sldMkLst>
          <pc:docMk/>
          <pc:sldMk cId="3130051671" sldId="353"/>
        </pc:sldMkLst>
        <pc:spChg chg="mod">
          <ac:chgData name="Agathe  HILAIRE (MUPY CONSEIL)" userId="ca51aea9-2320-4b71-aa4a-b282218ab059" providerId="ADAL" clId="{2A6BD817-4DCE-47C4-A968-9E2C5013F96B}" dt="2020-12-03T11:19:21.682" v="17761" actId="947"/>
          <ac:spMkLst>
            <pc:docMk/>
            <pc:sldMk cId="3130051671" sldId="353"/>
            <ac:spMk id="5" creationId="{9D6B3CBB-6601-439B-8D76-94642EDC4EC3}"/>
          </ac:spMkLst>
        </pc:spChg>
        <pc:spChg chg="add del mod">
          <ac:chgData name="Agathe  HILAIRE (MUPY CONSEIL)" userId="ca51aea9-2320-4b71-aa4a-b282218ab059" providerId="ADAL" clId="{2A6BD817-4DCE-47C4-A968-9E2C5013F96B}" dt="2020-12-03T16:47:57.675" v="23084" actId="478"/>
          <ac:spMkLst>
            <pc:docMk/>
            <pc:sldMk cId="3130051671" sldId="353"/>
            <ac:spMk id="6" creationId="{81A979DF-4F87-49C9-9744-863E7781B9A6}"/>
          </ac:spMkLst>
        </pc:spChg>
        <pc:spChg chg="mod">
          <ac:chgData name="Agathe  HILAIRE (MUPY CONSEIL)" userId="ca51aea9-2320-4b71-aa4a-b282218ab059" providerId="ADAL" clId="{2A6BD817-4DCE-47C4-A968-9E2C5013F96B}" dt="2020-12-02T10:07:10.445" v="2728" actId="20577"/>
          <ac:spMkLst>
            <pc:docMk/>
            <pc:sldMk cId="3130051671" sldId="353"/>
            <ac:spMk id="7" creationId="{44874B55-BFC5-4D76-9059-D90CCA4C88CF}"/>
          </ac:spMkLst>
        </pc:spChg>
      </pc:sldChg>
      <pc:sldChg chg="addSp delSp modSp mod modAnim">
        <pc:chgData name="Agathe  HILAIRE (MUPY CONSEIL)" userId="ca51aea9-2320-4b71-aa4a-b282218ab059" providerId="ADAL" clId="{2A6BD817-4DCE-47C4-A968-9E2C5013F96B}" dt="2020-12-08T16:50:24.076" v="29534" actId="20577"/>
        <pc:sldMkLst>
          <pc:docMk/>
          <pc:sldMk cId="541562034" sldId="420"/>
        </pc:sldMkLst>
        <pc:spChg chg="ord">
          <ac:chgData name="Agathe  HILAIRE (MUPY CONSEIL)" userId="ca51aea9-2320-4b71-aa4a-b282218ab059" providerId="ADAL" clId="{2A6BD817-4DCE-47C4-A968-9E2C5013F96B}" dt="2020-12-08T16:32:03.161" v="29203" actId="167"/>
          <ac:spMkLst>
            <pc:docMk/>
            <pc:sldMk cId="541562034" sldId="420"/>
            <ac:spMk id="2" creationId="{BA6DA7AA-A55C-42DF-8FDC-8EAC3A715C77}"/>
          </ac:spMkLst>
        </pc:spChg>
        <pc:spChg chg="mod ord">
          <ac:chgData name="Agathe  HILAIRE (MUPY CONSEIL)" userId="ca51aea9-2320-4b71-aa4a-b282218ab059" providerId="ADAL" clId="{2A6BD817-4DCE-47C4-A968-9E2C5013F96B}" dt="2020-12-02T10:01:11.905" v="2510" actId="571"/>
          <ac:spMkLst>
            <pc:docMk/>
            <pc:sldMk cId="541562034" sldId="420"/>
            <ac:spMk id="3" creationId="{656D36A2-63E8-4A87-B8F8-373350B18194}"/>
          </ac:spMkLst>
        </pc:spChg>
        <pc:spChg chg="mod">
          <ac:chgData name="Agathe  HILAIRE (MUPY CONSEIL)" userId="ca51aea9-2320-4b71-aa4a-b282218ab059" providerId="ADAL" clId="{2A6BD817-4DCE-47C4-A968-9E2C5013F96B}" dt="2020-12-02T11:41:50.560" v="4795" actId="20577"/>
          <ac:spMkLst>
            <pc:docMk/>
            <pc:sldMk cId="541562034" sldId="420"/>
            <ac:spMk id="5" creationId="{B0E58B4F-EDB3-4BCB-9202-3589976A7B53}"/>
          </ac:spMkLst>
        </pc:spChg>
        <pc:spChg chg="del mod">
          <ac:chgData name="Agathe  HILAIRE (MUPY CONSEIL)" userId="ca51aea9-2320-4b71-aa4a-b282218ab059" providerId="ADAL" clId="{2A6BD817-4DCE-47C4-A968-9E2C5013F96B}" dt="2020-12-02T11:31:11.489" v="4570" actId="478"/>
          <ac:spMkLst>
            <pc:docMk/>
            <pc:sldMk cId="541562034" sldId="420"/>
            <ac:spMk id="7" creationId="{16B22B14-5BDE-4429-AC75-3E9B03AEA147}"/>
          </ac:spMkLst>
        </pc:spChg>
        <pc:spChg chg="add mod ord">
          <ac:chgData name="Agathe  HILAIRE (MUPY CONSEIL)" userId="ca51aea9-2320-4b71-aa4a-b282218ab059" providerId="ADAL" clId="{2A6BD817-4DCE-47C4-A968-9E2C5013F96B}" dt="2020-12-02T10:01:11.905" v="2510" actId="571"/>
          <ac:spMkLst>
            <pc:docMk/>
            <pc:sldMk cId="541562034" sldId="420"/>
            <ac:spMk id="9" creationId="{6DEF2EEF-E2AF-4D69-8028-A667230AE4DE}"/>
          </ac:spMkLst>
        </pc:spChg>
        <pc:spChg chg="add del mod ord">
          <ac:chgData name="Agathe  HILAIRE (MUPY CONSEIL)" userId="ca51aea9-2320-4b71-aa4a-b282218ab059" providerId="ADAL" clId="{2A6BD817-4DCE-47C4-A968-9E2C5013F96B}" dt="2020-12-02T09:24:31.296" v="1680" actId="478"/>
          <ac:spMkLst>
            <pc:docMk/>
            <pc:sldMk cId="541562034" sldId="420"/>
            <ac:spMk id="10" creationId="{23C56A6D-9DC2-4F56-A5CD-54C25D6CA14E}"/>
          </ac:spMkLst>
        </pc:spChg>
        <pc:spChg chg="add mod ord">
          <ac:chgData name="Agathe  HILAIRE (MUPY CONSEIL)" userId="ca51aea9-2320-4b71-aa4a-b282218ab059" providerId="ADAL" clId="{2A6BD817-4DCE-47C4-A968-9E2C5013F96B}" dt="2020-12-02T10:01:11.905" v="2510" actId="571"/>
          <ac:spMkLst>
            <pc:docMk/>
            <pc:sldMk cId="541562034" sldId="420"/>
            <ac:spMk id="11" creationId="{E4EB436F-5226-413F-B0AA-9A51BE480D85}"/>
          </ac:spMkLst>
        </pc:spChg>
        <pc:spChg chg="add mod ord">
          <ac:chgData name="Agathe  HILAIRE (MUPY CONSEIL)" userId="ca51aea9-2320-4b71-aa4a-b282218ab059" providerId="ADAL" clId="{2A6BD817-4DCE-47C4-A968-9E2C5013F96B}" dt="2020-12-02T10:01:11.905" v="2510" actId="571"/>
          <ac:spMkLst>
            <pc:docMk/>
            <pc:sldMk cId="541562034" sldId="420"/>
            <ac:spMk id="12" creationId="{9071A340-3C20-4B92-8D11-2B975D06CD73}"/>
          </ac:spMkLst>
        </pc:spChg>
        <pc:spChg chg="add mod">
          <ac:chgData name="Agathe  HILAIRE (MUPY CONSEIL)" userId="ca51aea9-2320-4b71-aa4a-b282218ab059" providerId="ADAL" clId="{2A6BD817-4DCE-47C4-A968-9E2C5013F96B}" dt="2020-12-02T10:01:11.905" v="2510" actId="571"/>
          <ac:spMkLst>
            <pc:docMk/>
            <pc:sldMk cId="541562034" sldId="420"/>
            <ac:spMk id="13" creationId="{CC09FC96-6298-4C0E-973D-EF97619F3C17}"/>
          </ac:spMkLst>
        </pc:spChg>
        <pc:spChg chg="add mod ord">
          <ac:chgData name="Agathe  HILAIRE (MUPY CONSEIL)" userId="ca51aea9-2320-4b71-aa4a-b282218ab059" providerId="ADAL" clId="{2A6BD817-4DCE-47C4-A968-9E2C5013F96B}" dt="2020-12-02T10:01:11.905" v="2510" actId="571"/>
          <ac:spMkLst>
            <pc:docMk/>
            <pc:sldMk cId="541562034" sldId="420"/>
            <ac:spMk id="14" creationId="{6B9D30B7-B1DE-46D8-81E5-4E3C7BA878FF}"/>
          </ac:spMkLst>
        </pc:spChg>
        <pc:spChg chg="add mod">
          <ac:chgData name="Agathe  HILAIRE (MUPY CONSEIL)" userId="ca51aea9-2320-4b71-aa4a-b282218ab059" providerId="ADAL" clId="{2A6BD817-4DCE-47C4-A968-9E2C5013F96B}" dt="2020-12-02T11:29:33.127" v="4545" actId="164"/>
          <ac:spMkLst>
            <pc:docMk/>
            <pc:sldMk cId="541562034" sldId="420"/>
            <ac:spMk id="15" creationId="{6413FF98-F8C1-4CE5-A84D-8E51326E8275}"/>
          </ac:spMkLst>
        </pc:spChg>
        <pc:spChg chg="add mod">
          <ac:chgData name="Agathe  HILAIRE (MUPY CONSEIL)" userId="ca51aea9-2320-4b71-aa4a-b282218ab059" providerId="ADAL" clId="{2A6BD817-4DCE-47C4-A968-9E2C5013F96B}" dt="2020-12-02T11:29:33.127" v="4545" actId="164"/>
          <ac:spMkLst>
            <pc:docMk/>
            <pc:sldMk cId="541562034" sldId="420"/>
            <ac:spMk id="16" creationId="{57C5230E-4490-47DA-87F7-F803B2C2B19F}"/>
          </ac:spMkLst>
        </pc:spChg>
        <pc:spChg chg="add del mod">
          <ac:chgData name="Agathe  HILAIRE (MUPY CONSEIL)" userId="ca51aea9-2320-4b71-aa4a-b282218ab059" providerId="ADAL" clId="{2A6BD817-4DCE-47C4-A968-9E2C5013F96B}" dt="2020-12-02T07:49:42.118" v="738" actId="21"/>
          <ac:spMkLst>
            <pc:docMk/>
            <pc:sldMk cId="541562034" sldId="420"/>
            <ac:spMk id="17" creationId="{03AC7D80-095C-42AA-B683-8912952AE44A}"/>
          </ac:spMkLst>
        </pc:spChg>
        <pc:spChg chg="add mod ord">
          <ac:chgData name="Agathe  HILAIRE (MUPY CONSEIL)" userId="ca51aea9-2320-4b71-aa4a-b282218ab059" providerId="ADAL" clId="{2A6BD817-4DCE-47C4-A968-9E2C5013F96B}" dt="2020-12-02T10:01:11.905" v="2510" actId="571"/>
          <ac:spMkLst>
            <pc:docMk/>
            <pc:sldMk cId="541562034" sldId="420"/>
            <ac:spMk id="18" creationId="{4F63BF0E-1500-40CB-8839-B0CDF21B66EF}"/>
          </ac:spMkLst>
        </pc:spChg>
        <pc:spChg chg="add del mod">
          <ac:chgData name="Agathe  HILAIRE (MUPY CONSEIL)" userId="ca51aea9-2320-4b71-aa4a-b282218ab059" providerId="ADAL" clId="{2A6BD817-4DCE-47C4-A968-9E2C5013F96B}" dt="2020-12-02T08:16:28.924" v="1103" actId="478"/>
          <ac:spMkLst>
            <pc:docMk/>
            <pc:sldMk cId="541562034" sldId="420"/>
            <ac:spMk id="19" creationId="{3C663E55-736E-4DAC-ACA3-8252080C5027}"/>
          </ac:spMkLst>
        </pc:spChg>
        <pc:spChg chg="add mod">
          <ac:chgData name="Agathe  HILAIRE (MUPY CONSEIL)" userId="ca51aea9-2320-4b71-aa4a-b282218ab059" providerId="ADAL" clId="{2A6BD817-4DCE-47C4-A968-9E2C5013F96B}" dt="2020-12-02T11:29:33.127" v="4545" actId="164"/>
          <ac:spMkLst>
            <pc:docMk/>
            <pc:sldMk cId="541562034" sldId="420"/>
            <ac:spMk id="20" creationId="{54254EE8-5CC7-432F-8E6E-9CD4474CE056}"/>
          </ac:spMkLst>
        </pc:spChg>
        <pc:spChg chg="add mod">
          <ac:chgData name="Agathe  HILAIRE (MUPY CONSEIL)" userId="ca51aea9-2320-4b71-aa4a-b282218ab059" providerId="ADAL" clId="{2A6BD817-4DCE-47C4-A968-9E2C5013F96B}" dt="2020-12-02T11:29:33.127" v="4545" actId="164"/>
          <ac:spMkLst>
            <pc:docMk/>
            <pc:sldMk cId="541562034" sldId="420"/>
            <ac:spMk id="21" creationId="{75F412AD-FC58-45BD-A258-4671F120AFC0}"/>
          </ac:spMkLst>
        </pc:spChg>
        <pc:spChg chg="add mod">
          <ac:chgData name="Agathe  HILAIRE (MUPY CONSEIL)" userId="ca51aea9-2320-4b71-aa4a-b282218ab059" providerId="ADAL" clId="{2A6BD817-4DCE-47C4-A968-9E2C5013F96B}" dt="2020-12-02T11:29:33.127" v="4545" actId="164"/>
          <ac:spMkLst>
            <pc:docMk/>
            <pc:sldMk cId="541562034" sldId="420"/>
            <ac:spMk id="22" creationId="{1E398CB4-58AC-4A87-A549-7D9D1B8F18E6}"/>
          </ac:spMkLst>
        </pc:spChg>
        <pc:spChg chg="add mod">
          <ac:chgData name="Agathe  HILAIRE (MUPY CONSEIL)" userId="ca51aea9-2320-4b71-aa4a-b282218ab059" providerId="ADAL" clId="{2A6BD817-4DCE-47C4-A968-9E2C5013F96B}" dt="2020-12-02T10:01:11.905" v="2510" actId="571"/>
          <ac:spMkLst>
            <pc:docMk/>
            <pc:sldMk cId="541562034" sldId="420"/>
            <ac:spMk id="23" creationId="{F05FD05F-E9F1-44D6-9F71-EE8515DC2FEF}"/>
          </ac:spMkLst>
        </pc:spChg>
        <pc:spChg chg="add mod">
          <ac:chgData name="Agathe  HILAIRE (MUPY CONSEIL)" userId="ca51aea9-2320-4b71-aa4a-b282218ab059" providerId="ADAL" clId="{2A6BD817-4DCE-47C4-A968-9E2C5013F96B}" dt="2020-12-02T10:01:11.905" v="2510" actId="571"/>
          <ac:spMkLst>
            <pc:docMk/>
            <pc:sldMk cId="541562034" sldId="420"/>
            <ac:spMk id="24" creationId="{71F36C6F-2685-4FAC-BE26-64DCAB546AF6}"/>
          </ac:spMkLst>
        </pc:spChg>
        <pc:spChg chg="add mod">
          <ac:chgData name="Agathe  HILAIRE (MUPY CONSEIL)" userId="ca51aea9-2320-4b71-aa4a-b282218ab059" providerId="ADAL" clId="{2A6BD817-4DCE-47C4-A968-9E2C5013F96B}" dt="2020-12-02T10:01:11.905" v="2510" actId="571"/>
          <ac:spMkLst>
            <pc:docMk/>
            <pc:sldMk cId="541562034" sldId="420"/>
            <ac:spMk id="25" creationId="{D9C2B209-FE67-4A13-A040-5B02F81A3A00}"/>
          </ac:spMkLst>
        </pc:spChg>
        <pc:spChg chg="add mod">
          <ac:chgData name="Agathe  HILAIRE (MUPY CONSEIL)" userId="ca51aea9-2320-4b71-aa4a-b282218ab059" providerId="ADAL" clId="{2A6BD817-4DCE-47C4-A968-9E2C5013F96B}" dt="2020-12-02T11:29:33.127" v="4545" actId="164"/>
          <ac:spMkLst>
            <pc:docMk/>
            <pc:sldMk cId="541562034" sldId="420"/>
            <ac:spMk id="26" creationId="{F6149F9D-7117-4365-9E55-E446EDC4D65B}"/>
          </ac:spMkLst>
        </pc:spChg>
        <pc:spChg chg="add mod">
          <ac:chgData name="Agathe  HILAIRE (MUPY CONSEIL)" userId="ca51aea9-2320-4b71-aa4a-b282218ab059" providerId="ADAL" clId="{2A6BD817-4DCE-47C4-A968-9E2C5013F96B}" dt="2020-12-02T10:01:11.905" v="2510" actId="571"/>
          <ac:spMkLst>
            <pc:docMk/>
            <pc:sldMk cId="541562034" sldId="420"/>
            <ac:spMk id="27" creationId="{2A2F17CA-F0F0-4E5A-8D12-FF5451E2535A}"/>
          </ac:spMkLst>
        </pc:spChg>
        <pc:spChg chg="add mod">
          <ac:chgData name="Agathe  HILAIRE (MUPY CONSEIL)" userId="ca51aea9-2320-4b71-aa4a-b282218ab059" providerId="ADAL" clId="{2A6BD817-4DCE-47C4-A968-9E2C5013F96B}" dt="2020-12-02T10:01:11.905" v="2510" actId="571"/>
          <ac:spMkLst>
            <pc:docMk/>
            <pc:sldMk cId="541562034" sldId="420"/>
            <ac:spMk id="28" creationId="{EDD964E3-14E7-4E9B-BFDA-64066AB5DD4F}"/>
          </ac:spMkLst>
        </pc:spChg>
        <pc:spChg chg="add mod">
          <ac:chgData name="Agathe  HILAIRE (MUPY CONSEIL)" userId="ca51aea9-2320-4b71-aa4a-b282218ab059" providerId="ADAL" clId="{2A6BD817-4DCE-47C4-A968-9E2C5013F96B}" dt="2020-12-02T10:01:11.905" v="2510" actId="571"/>
          <ac:spMkLst>
            <pc:docMk/>
            <pc:sldMk cId="541562034" sldId="420"/>
            <ac:spMk id="29" creationId="{767E5A3A-43E2-4E11-BC35-F4EDAE8E6624}"/>
          </ac:spMkLst>
        </pc:spChg>
        <pc:spChg chg="add mod">
          <ac:chgData name="Agathe  HILAIRE (MUPY CONSEIL)" userId="ca51aea9-2320-4b71-aa4a-b282218ab059" providerId="ADAL" clId="{2A6BD817-4DCE-47C4-A968-9E2C5013F96B}" dt="2020-12-02T10:01:11.905" v="2510" actId="571"/>
          <ac:spMkLst>
            <pc:docMk/>
            <pc:sldMk cId="541562034" sldId="420"/>
            <ac:spMk id="30" creationId="{8558CB2D-DCF1-4AB4-BE65-F217B0DC023D}"/>
          </ac:spMkLst>
        </pc:spChg>
        <pc:spChg chg="add mod">
          <ac:chgData name="Agathe  HILAIRE (MUPY CONSEIL)" userId="ca51aea9-2320-4b71-aa4a-b282218ab059" providerId="ADAL" clId="{2A6BD817-4DCE-47C4-A968-9E2C5013F96B}" dt="2020-12-02T10:01:18.321" v="2511" actId="14100"/>
          <ac:spMkLst>
            <pc:docMk/>
            <pc:sldMk cId="541562034" sldId="420"/>
            <ac:spMk id="32" creationId="{CBAE93FD-5322-44A0-9D97-243AFEBE0636}"/>
          </ac:spMkLst>
        </pc:spChg>
        <pc:spChg chg="add mod">
          <ac:chgData name="Agathe  HILAIRE (MUPY CONSEIL)" userId="ca51aea9-2320-4b71-aa4a-b282218ab059" providerId="ADAL" clId="{2A6BD817-4DCE-47C4-A968-9E2C5013F96B}" dt="2020-12-02T11:30:00.046" v="4549" actId="571"/>
          <ac:spMkLst>
            <pc:docMk/>
            <pc:sldMk cId="541562034" sldId="420"/>
            <ac:spMk id="36" creationId="{0AF98FBD-CCF5-4B3B-AE5D-2FB56962D227}"/>
          </ac:spMkLst>
        </pc:spChg>
        <pc:spChg chg="add mod">
          <ac:chgData name="Agathe  HILAIRE (MUPY CONSEIL)" userId="ca51aea9-2320-4b71-aa4a-b282218ab059" providerId="ADAL" clId="{2A6BD817-4DCE-47C4-A968-9E2C5013F96B}" dt="2020-12-03T05:37:32.383" v="12582" actId="164"/>
          <ac:spMkLst>
            <pc:docMk/>
            <pc:sldMk cId="541562034" sldId="420"/>
            <ac:spMk id="36" creationId="{F038BEC8-FA55-45DA-9AE8-FC42B5A9F339}"/>
          </ac:spMkLst>
        </pc:spChg>
        <pc:spChg chg="add mod">
          <ac:chgData name="Agathe  HILAIRE (MUPY CONSEIL)" userId="ca51aea9-2320-4b71-aa4a-b282218ab059" providerId="ADAL" clId="{2A6BD817-4DCE-47C4-A968-9E2C5013F96B}" dt="2020-12-03T07:30:02.143" v="14552" actId="164"/>
          <ac:spMkLst>
            <pc:docMk/>
            <pc:sldMk cId="541562034" sldId="420"/>
            <ac:spMk id="40" creationId="{354B26DB-C71A-4072-BF9F-6E3A22105AA2}"/>
          </ac:spMkLst>
        </pc:spChg>
        <pc:spChg chg="add del mod">
          <ac:chgData name="Agathe  HILAIRE (MUPY CONSEIL)" userId="ca51aea9-2320-4b71-aa4a-b282218ab059" providerId="ADAL" clId="{2A6BD817-4DCE-47C4-A968-9E2C5013F96B}" dt="2020-12-08T16:50:17.694" v="29531" actId="478"/>
          <ac:spMkLst>
            <pc:docMk/>
            <pc:sldMk cId="541562034" sldId="420"/>
            <ac:spMk id="40" creationId="{6C67B43B-C16F-4B1F-B637-1C1C418DD355}"/>
          </ac:spMkLst>
        </pc:spChg>
        <pc:spChg chg="mod topLvl">
          <ac:chgData name="Agathe  HILAIRE (MUPY CONSEIL)" userId="ca51aea9-2320-4b71-aa4a-b282218ab059" providerId="ADAL" clId="{2A6BD817-4DCE-47C4-A968-9E2C5013F96B}" dt="2020-12-02T21:50:48.963" v="12337" actId="571"/>
          <ac:spMkLst>
            <pc:docMk/>
            <pc:sldMk cId="541562034" sldId="420"/>
            <ac:spMk id="41" creationId="{E279009E-8B2B-47CE-85D2-F1959DC0F919}"/>
          </ac:spMkLst>
        </pc:spChg>
        <pc:spChg chg="mod topLvl">
          <ac:chgData name="Agathe  HILAIRE (MUPY CONSEIL)" userId="ca51aea9-2320-4b71-aa4a-b282218ab059" providerId="ADAL" clId="{2A6BD817-4DCE-47C4-A968-9E2C5013F96B}" dt="2020-12-02T21:50:48.963" v="12337" actId="571"/>
          <ac:spMkLst>
            <pc:docMk/>
            <pc:sldMk cId="541562034" sldId="420"/>
            <ac:spMk id="42" creationId="{B25011BD-4E21-4784-BED4-F0A44162F14F}"/>
          </ac:spMkLst>
        </pc:spChg>
        <pc:spChg chg="mod topLvl">
          <ac:chgData name="Agathe  HILAIRE (MUPY CONSEIL)" userId="ca51aea9-2320-4b71-aa4a-b282218ab059" providerId="ADAL" clId="{2A6BD817-4DCE-47C4-A968-9E2C5013F96B}" dt="2020-12-02T21:50:48.963" v="12337" actId="571"/>
          <ac:spMkLst>
            <pc:docMk/>
            <pc:sldMk cId="541562034" sldId="420"/>
            <ac:spMk id="43" creationId="{BC814673-688C-4DB9-952B-96F0DD919DA1}"/>
          </ac:spMkLst>
        </pc:spChg>
        <pc:spChg chg="mod topLvl">
          <ac:chgData name="Agathe  HILAIRE (MUPY CONSEIL)" userId="ca51aea9-2320-4b71-aa4a-b282218ab059" providerId="ADAL" clId="{2A6BD817-4DCE-47C4-A968-9E2C5013F96B}" dt="2020-12-08T16:19:30.736" v="28850" actId="571"/>
          <ac:spMkLst>
            <pc:docMk/>
            <pc:sldMk cId="541562034" sldId="420"/>
            <ac:spMk id="45" creationId="{A0D3069E-7F16-407E-9202-6D8A9E5F74D6}"/>
          </ac:spMkLst>
        </pc:spChg>
        <pc:spChg chg="mod topLvl">
          <ac:chgData name="Agathe  HILAIRE (MUPY CONSEIL)" userId="ca51aea9-2320-4b71-aa4a-b282218ab059" providerId="ADAL" clId="{2A6BD817-4DCE-47C4-A968-9E2C5013F96B}" dt="2020-12-08T16:19:30.736" v="28850" actId="571"/>
          <ac:spMkLst>
            <pc:docMk/>
            <pc:sldMk cId="541562034" sldId="420"/>
            <ac:spMk id="46" creationId="{F4F5D45C-C0FE-4C9F-B5BA-42B764926E06}"/>
          </ac:spMkLst>
        </pc:spChg>
        <pc:spChg chg="mod topLvl">
          <ac:chgData name="Agathe  HILAIRE (MUPY CONSEIL)" userId="ca51aea9-2320-4b71-aa4a-b282218ab059" providerId="ADAL" clId="{2A6BD817-4DCE-47C4-A968-9E2C5013F96B}" dt="2020-12-08T16:19:30.736" v="28850" actId="571"/>
          <ac:spMkLst>
            <pc:docMk/>
            <pc:sldMk cId="541562034" sldId="420"/>
            <ac:spMk id="47" creationId="{4524617C-0331-4028-B157-81A990EE9BB1}"/>
          </ac:spMkLst>
        </pc:spChg>
        <pc:spChg chg="mod topLvl">
          <ac:chgData name="Agathe  HILAIRE (MUPY CONSEIL)" userId="ca51aea9-2320-4b71-aa4a-b282218ab059" providerId="ADAL" clId="{2A6BD817-4DCE-47C4-A968-9E2C5013F96B}" dt="2020-12-03T05:37:32.383" v="12582" actId="164"/>
          <ac:spMkLst>
            <pc:docMk/>
            <pc:sldMk cId="541562034" sldId="420"/>
            <ac:spMk id="49" creationId="{5A44A981-4461-4537-AA56-89C74C588E4C}"/>
          </ac:spMkLst>
        </pc:spChg>
        <pc:spChg chg="mod topLvl">
          <ac:chgData name="Agathe  HILAIRE (MUPY CONSEIL)" userId="ca51aea9-2320-4b71-aa4a-b282218ab059" providerId="ADAL" clId="{2A6BD817-4DCE-47C4-A968-9E2C5013F96B}" dt="2020-12-03T05:37:32.383" v="12582" actId="164"/>
          <ac:spMkLst>
            <pc:docMk/>
            <pc:sldMk cId="541562034" sldId="420"/>
            <ac:spMk id="50" creationId="{CA7EA7AE-995F-4168-9242-25FC6A7E2317}"/>
          </ac:spMkLst>
        </pc:spChg>
        <pc:spChg chg="mod topLvl">
          <ac:chgData name="Agathe  HILAIRE (MUPY CONSEIL)" userId="ca51aea9-2320-4b71-aa4a-b282218ab059" providerId="ADAL" clId="{2A6BD817-4DCE-47C4-A968-9E2C5013F96B}" dt="2020-12-03T05:37:32.383" v="12582" actId="164"/>
          <ac:spMkLst>
            <pc:docMk/>
            <pc:sldMk cId="541562034" sldId="420"/>
            <ac:spMk id="51" creationId="{60439ED3-976F-41E5-AED1-47B83597A9FC}"/>
          </ac:spMkLst>
        </pc:spChg>
        <pc:spChg chg="mod topLvl">
          <ac:chgData name="Agathe  HILAIRE (MUPY CONSEIL)" userId="ca51aea9-2320-4b71-aa4a-b282218ab059" providerId="ADAL" clId="{2A6BD817-4DCE-47C4-A968-9E2C5013F96B}" dt="2020-12-03T05:37:32.383" v="12582" actId="164"/>
          <ac:spMkLst>
            <pc:docMk/>
            <pc:sldMk cId="541562034" sldId="420"/>
            <ac:spMk id="52" creationId="{BD52CA53-C1CB-4FA1-A798-ABDDA17666F9}"/>
          </ac:spMkLst>
        </pc:spChg>
        <pc:spChg chg="mod topLvl">
          <ac:chgData name="Agathe  HILAIRE (MUPY CONSEIL)" userId="ca51aea9-2320-4b71-aa4a-b282218ab059" providerId="ADAL" clId="{2A6BD817-4DCE-47C4-A968-9E2C5013F96B}" dt="2020-12-03T05:37:32.383" v="12582" actId="164"/>
          <ac:spMkLst>
            <pc:docMk/>
            <pc:sldMk cId="541562034" sldId="420"/>
            <ac:spMk id="53" creationId="{398A5D41-55F0-49EE-A2ED-778398D6B242}"/>
          </ac:spMkLst>
        </pc:spChg>
        <pc:spChg chg="mod topLvl">
          <ac:chgData name="Agathe  HILAIRE (MUPY CONSEIL)" userId="ca51aea9-2320-4b71-aa4a-b282218ab059" providerId="ADAL" clId="{2A6BD817-4DCE-47C4-A968-9E2C5013F96B}" dt="2020-12-03T05:37:32.383" v="12582" actId="164"/>
          <ac:spMkLst>
            <pc:docMk/>
            <pc:sldMk cId="541562034" sldId="420"/>
            <ac:spMk id="54" creationId="{0E7C06EF-1DEF-4593-A1EA-9EFF43F945A2}"/>
          </ac:spMkLst>
        </pc:spChg>
        <pc:spChg chg="del mod topLvl">
          <ac:chgData name="Agathe  HILAIRE (MUPY CONSEIL)" userId="ca51aea9-2320-4b71-aa4a-b282218ab059" providerId="ADAL" clId="{2A6BD817-4DCE-47C4-A968-9E2C5013F96B}" dt="2020-12-03T05:37:01.483" v="12578" actId="21"/>
          <ac:spMkLst>
            <pc:docMk/>
            <pc:sldMk cId="541562034" sldId="420"/>
            <ac:spMk id="55" creationId="{8C88B4D2-884D-402F-B6ED-81BB4B570D86}"/>
          </ac:spMkLst>
        </pc:spChg>
        <pc:spChg chg="mod topLvl">
          <ac:chgData name="Agathe  HILAIRE (MUPY CONSEIL)" userId="ca51aea9-2320-4b71-aa4a-b282218ab059" providerId="ADAL" clId="{2A6BD817-4DCE-47C4-A968-9E2C5013F96B}" dt="2020-12-03T05:37:32.383" v="12582" actId="164"/>
          <ac:spMkLst>
            <pc:docMk/>
            <pc:sldMk cId="541562034" sldId="420"/>
            <ac:spMk id="56" creationId="{5D204C0A-BEB2-4760-BBE9-DE58D9A2D40E}"/>
          </ac:spMkLst>
        </pc:spChg>
        <pc:spChg chg="mod topLvl">
          <ac:chgData name="Agathe  HILAIRE (MUPY CONSEIL)" userId="ca51aea9-2320-4b71-aa4a-b282218ab059" providerId="ADAL" clId="{2A6BD817-4DCE-47C4-A968-9E2C5013F96B}" dt="2020-12-03T05:37:32.383" v="12582" actId="164"/>
          <ac:spMkLst>
            <pc:docMk/>
            <pc:sldMk cId="541562034" sldId="420"/>
            <ac:spMk id="57" creationId="{24B8D203-F9A4-49AE-BD29-9C6CF50E76E2}"/>
          </ac:spMkLst>
        </pc:spChg>
        <pc:spChg chg="add mod topLvl">
          <ac:chgData name="Agathe  HILAIRE (MUPY CONSEIL)" userId="ca51aea9-2320-4b71-aa4a-b282218ab059" providerId="ADAL" clId="{2A6BD817-4DCE-47C4-A968-9E2C5013F96B}" dt="2020-12-03T05:37:32.383" v="12582" actId="164"/>
          <ac:spMkLst>
            <pc:docMk/>
            <pc:sldMk cId="541562034" sldId="420"/>
            <ac:spMk id="61" creationId="{2FD99DE8-77A7-49F9-A477-19F840891B17}"/>
          </ac:spMkLst>
        </pc:spChg>
        <pc:spChg chg="add mod topLvl">
          <ac:chgData name="Agathe  HILAIRE (MUPY CONSEIL)" userId="ca51aea9-2320-4b71-aa4a-b282218ab059" providerId="ADAL" clId="{2A6BD817-4DCE-47C4-A968-9E2C5013F96B}" dt="2020-12-03T05:37:32.383" v="12582" actId="164"/>
          <ac:spMkLst>
            <pc:docMk/>
            <pc:sldMk cId="541562034" sldId="420"/>
            <ac:spMk id="62" creationId="{D6A203D9-DE12-428A-9CB2-A5C761C4D8E4}"/>
          </ac:spMkLst>
        </pc:spChg>
        <pc:spChg chg="add mod">
          <ac:chgData name="Agathe  HILAIRE (MUPY CONSEIL)" userId="ca51aea9-2320-4b71-aa4a-b282218ab059" providerId="ADAL" clId="{2A6BD817-4DCE-47C4-A968-9E2C5013F96B}" dt="2020-12-02T21:51:07.692" v="12339" actId="14100"/>
          <ac:spMkLst>
            <pc:docMk/>
            <pc:sldMk cId="541562034" sldId="420"/>
            <ac:spMk id="63" creationId="{7C8E17C3-66C7-46E8-A7B8-BD64EE22B54F}"/>
          </ac:spMkLst>
        </pc:spChg>
        <pc:grpChg chg="add mod">
          <ac:chgData name="Agathe  HILAIRE (MUPY CONSEIL)" userId="ca51aea9-2320-4b71-aa4a-b282218ab059" providerId="ADAL" clId="{2A6BD817-4DCE-47C4-A968-9E2C5013F96B}" dt="2020-12-03T05:37:32.383" v="12582" actId="164"/>
          <ac:grpSpMkLst>
            <pc:docMk/>
            <pc:sldMk cId="541562034" sldId="420"/>
            <ac:grpSpMk id="3" creationId="{23311CA6-4B51-4BA6-8095-3A7851591FC3}"/>
          </ac:grpSpMkLst>
        </pc:grpChg>
        <pc:grpChg chg="add mod">
          <ac:chgData name="Agathe  HILAIRE (MUPY CONSEIL)" userId="ca51aea9-2320-4b71-aa4a-b282218ab059" providerId="ADAL" clId="{2A6BD817-4DCE-47C4-A968-9E2C5013F96B}" dt="2020-12-08T16:19:30.736" v="28850" actId="571"/>
          <ac:grpSpMkLst>
            <pc:docMk/>
            <pc:sldMk cId="541562034" sldId="420"/>
            <ac:grpSpMk id="4" creationId="{884279D9-49BC-4634-964E-64419EFB6639}"/>
          </ac:grpSpMkLst>
        </pc:grpChg>
        <pc:grpChg chg="add del mod">
          <ac:chgData name="Agathe  HILAIRE (MUPY CONSEIL)" userId="ca51aea9-2320-4b71-aa4a-b282218ab059" providerId="ADAL" clId="{2A6BD817-4DCE-47C4-A968-9E2C5013F96B}" dt="2020-12-02T12:42:18.075" v="5151" actId="478"/>
          <ac:grpSpMkLst>
            <pc:docMk/>
            <pc:sldMk cId="541562034" sldId="420"/>
            <ac:grpSpMk id="6" creationId="{43240E20-8906-4CE8-8599-E505DA3F9E16}"/>
          </ac:grpSpMkLst>
        </pc:grpChg>
        <pc:grpChg chg="add mod">
          <ac:chgData name="Agathe  HILAIRE (MUPY CONSEIL)" userId="ca51aea9-2320-4b71-aa4a-b282218ab059" providerId="ADAL" clId="{2A6BD817-4DCE-47C4-A968-9E2C5013F96B}" dt="2020-12-02T11:31:20.901" v="4573" actId="1076"/>
          <ac:grpSpMkLst>
            <pc:docMk/>
            <pc:sldMk cId="541562034" sldId="420"/>
            <ac:grpSpMk id="35" creationId="{4930AED8-0249-4C07-8E7B-5D5A7C2C8F59}"/>
          </ac:grpSpMkLst>
        </pc:grpChg>
        <pc:grpChg chg="add del mod">
          <ac:chgData name="Agathe  HILAIRE (MUPY CONSEIL)" userId="ca51aea9-2320-4b71-aa4a-b282218ab059" providerId="ADAL" clId="{2A6BD817-4DCE-47C4-A968-9E2C5013F96B}" dt="2020-12-02T16:55:05.256" v="8992" actId="165"/>
          <ac:grpSpMkLst>
            <pc:docMk/>
            <pc:sldMk cId="541562034" sldId="420"/>
            <ac:grpSpMk id="40" creationId="{ECE15C7E-E47D-44A9-8B0F-3C94B1481629}"/>
          </ac:grpSpMkLst>
        </pc:grpChg>
        <pc:grpChg chg="add del mod">
          <ac:chgData name="Agathe  HILAIRE (MUPY CONSEIL)" userId="ca51aea9-2320-4b71-aa4a-b282218ab059" providerId="ADAL" clId="{2A6BD817-4DCE-47C4-A968-9E2C5013F96B}" dt="2020-12-03T07:29:57.547" v="14551" actId="165"/>
          <ac:grpSpMkLst>
            <pc:docMk/>
            <pc:sldMk cId="541562034" sldId="420"/>
            <ac:grpSpMk id="44" creationId="{BA4C0B4E-670F-4646-8058-DE2781FE9A09}"/>
          </ac:grpSpMkLst>
        </pc:grpChg>
        <pc:grpChg chg="add del mod">
          <ac:chgData name="Agathe  HILAIRE (MUPY CONSEIL)" userId="ca51aea9-2320-4b71-aa4a-b282218ab059" providerId="ADAL" clId="{2A6BD817-4DCE-47C4-A968-9E2C5013F96B}" dt="2020-12-02T16:52:51.739" v="8975" actId="165"/>
          <ac:grpSpMkLst>
            <pc:docMk/>
            <pc:sldMk cId="541562034" sldId="420"/>
            <ac:grpSpMk id="48" creationId="{B57E36DA-DB39-4365-BBA3-40CDE348FD06}"/>
          </ac:grpSpMkLst>
        </pc:grpChg>
        <pc:grpChg chg="add mod">
          <ac:chgData name="Agathe  HILAIRE (MUPY CONSEIL)" userId="ca51aea9-2320-4b71-aa4a-b282218ab059" providerId="ADAL" clId="{2A6BD817-4DCE-47C4-A968-9E2C5013F96B}" dt="2020-12-02T16:53:44.461" v="8983" actId="164"/>
          <ac:grpSpMkLst>
            <pc:docMk/>
            <pc:sldMk cId="541562034" sldId="420"/>
            <ac:grpSpMk id="58" creationId="{006D8EDD-C237-4AB4-B56B-9E418033BB9C}"/>
          </ac:grpSpMkLst>
        </pc:grpChg>
        <pc:grpChg chg="add del mod">
          <ac:chgData name="Agathe  HILAIRE (MUPY CONSEIL)" userId="ca51aea9-2320-4b71-aa4a-b282218ab059" providerId="ADAL" clId="{2A6BD817-4DCE-47C4-A968-9E2C5013F96B}" dt="2020-12-03T05:37:28.187" v="12581" actId="165"/>
          <ac:grpSpMkLst>
            <pc:docMk/>
            <pc:sldMk cId="541562034" sldId="420"/>
            <ac:grpSpMk id="59" creationId="{C772D459-7767-4362-BB55-B6F5140B75BB}"/>
          </ac:grpSpMkLst>
        </pc:grpChg>
        <pc:grpChg chg="add mod">
          <ac:chgData name="Agathe  HILAIRE (MUPY CONSEIL)" userId="ca51aea9-2320-4b71-aa4a-b282218ab059" providerId="ADAL" clId="{2A6BD817-4DCE-47C4-A968-9E2C5013F96B}" dt="2020-12-02T21:50:48.963" v="12337" actId="571"/>
          <ac:grpSpMkLst>
            <pc:docMk/>
            <pc:sldMk cId="541562034" sldId="420"/>
            <ac:grpSpMk id="60" creationId="{4812E90B-DBE5-4FEA-ABE1-4E7A3F9DB19C}"/>
          </ac:grpSpMkLst>
        </pc:grpChg>
        <pc:graphicFrameChg chg="add del mod">
          <ac:chgData name="Agathe  HILAIRE (MUPY CONSEIL)" userId="ca51aea9-2320-4b71-aa4a-b282218ab059" providerId="ADAL" clId="{2A6BD817-4DCE-47C4-A968-9E2C5013F96B}" dt="2020-12-03T09:02:49.565" v="15359"/>
          <ac:graphicFrameMkLst>
            <pc:docMk/>
            <pc:sldMk cId="541562034" sldId="420"/>
            <ac:graphicFrameMk id="6" creationId="{7A36C475-36A1-4AC8-88AC-FB78260E3269}"/>
          </ac:graphicFrameMkLst>
        </pc:graphicFrameChg>
        <pc:graphicFrameChg chg="add del mod">
          <ac:chgData name="Agathe  HILAIRE (MUPY CONSEIL)" userId="ca51aea9-2320-4b71-aa4a-b282218ab059" providerId="ADAL" clId="{2A6BD817-4DCE-47C4-A968-9E2C5013F96B}" dt="2020-12-02T11:16:33.101" v="4383"/>
          <ac:graphicFrameMkLst>
            <pc:docMk/>
            <pc:sldMk cId="541562034" sldId="420"/>
            <ac:graphicFrameMk id="33" creationId="{2B4AEFB2-8629-4B56-A2EC-A74AC17C0957}"/>
          </ac:graphicFrameMkLst>
        </pc:graphicFrameChg>
        <pc:graphicFrameChg chg="add mod modGraphic">
          <ac:chgData name="Agathe  HILAIRE (MUPY CONSEIL)" userId="ca51aea9-2320-4b71-aa4a-b282218ab059" providerId="ADAL" clId="{2A6BD817-4DCE-47C4-A968-9E2C5013F96B}" dt="2020-12-08T15:45:21.917" v="27696" actId="20577"/>
          <ac:graphicFrameMkLst>
            <pc:docMk/>
            <pc:sldMk cId="541562034" sldId="420"/>
            <ac:graphicFrameMk id="37" creationId="{0AA15837-3618-45A6-A522-C05DB3A85588}"/>
          </ac:graphicFrameMkLst>
        </pc:graphicFrameChg>
        <pc:graphicFrameChg chg="add mod modGraphic">
          <ac:chgData name="Agathe  HILAIRE (MUPY CONSEIL)" userId="ca51aea9-2320-4b71-aa4a-b282218ab059" providerId="ADAL" clId="{2A6BD817-4DCE-47C4-A968-9E2C5013F96B}" dt="2020-12-08T16:36:18.006" v="29238"/>
          <ac:graphicFrameMkLst>
            <pc:docMk/>
            <pc:sldMk cId="541562034" sldId="420"/>
            <ac:graphicFrameMk id="38" creationId="{3F8E19ED-EFDD-47DA-917F-4EE7BA6ABC4A}"/>
          </ac:graphicFrameMkLst>
        </pc:graphicFrameChg>
        <pc:graphicFrameChg chg="add mod ord modGraphic">
          <ac:chgData name="Agathe  HILAIRE (MUPY CONSEIL)" userId="ca51aea9-2320-4b71-aa4a-b282218ab059" providerId="ADAL" clId="{2A6BD817-4DCE-47C4-A968-9E2C5013F96B}" dt="2020-12-08T16:50:24.076" v="29534" actId="20577"/>
          <ac:graphicFrameMkLst>
            <pc:docMk/>
            <pc:sldMk cId="541562034" sldId="420"/>
            <ac:graphicFrameMk id="39" creationId="{4FB90CE1-C22C-4AF0-A40C-6D8B51D964CE}"/>
          </ac:graphicFrameMkLst>
        </pc:graphicFrameChg>
        <pc:picChg chg="add del mod ord">
          <ac:chgData name="Agathe  HILAIRE (MUPY CONSEIL)" userId="ca51aea9-2320-4b71-aa4a-b282218ab059" providerId="ADAL" clId="{2A6BD817-4DCE-47C4-A968-9E2C5013F96B}" dt="2020-12-02T09:57:44.060" v="2425" actId="478"/>
          <ac:picMkLst>
            <pc:docMk/>
            <pc:sldMk cId="541562034" sldId="420"/>
            <ac:picMk id="4" creationId="{479084B3-5536-4426-9CF2-E00A48719628}"/>
          </ac:picMkLst>
        </pc:picChg>
        <pc:picChg chg="del">
          <ac:chgData name="Agathe  HILAIRE (MUPY CONSEIL)" userId="ca51aea9-2320-4b71-aa4a-b282218ab059" providerId="ADAL" clId="{2A6BD817-4DCE-47C4-A968-9E2C5013F96B}" dt="2020-12-01T18:28:23.756" v="264" actId="478"/>
          <ac:picMkLst>
            <pc:docMk/>
            <pc:sldMk cId="541562034" sldId="420"/>
            <ac:picMk id="6" creationId="{2EC2BCF0-1109-414F-9C77-BB519A3126C3}"/>
          </ac:picMkLst>
        </pc:picChg>
        <pc:picChg chg="add del mod modCrop">
          <ac:chgData name="Agathe  HILAIRE (MUPY CONSEIL)" userId="ca51aea9-2320-4b71-aa4a-b282218ab059" providerId="ADAL" clId="{2A6BD817-4DCE-47C4-A968-9E2C5013F96B}" dt="2020-12-02T11:16:30.988" v="4381" actId="478"/>
          <ac:picMkLst>
            <pc:docMk/>
            <pc:sldMk cId="541562034" sldId="420"/>
            <ac:picMk id="8" creationId="{977498EB-59EB-4B42-823F-1439000C47F3}"/>
          </ac:picMkLst>
        </pc:picChg>
        <pc:picChg chg="add del mod ord">
          <ac:chgData name="Agathe  HILAIRE (MUPY CONSEIL)" userId="ca51aea9-2320-4b71-aa4a-b282218ab059" providerId="ADAL" clId="{2A6BD817-4DCE-47C4-A968-9E2C5013F96B}" dt="2020-12-03T09:03:01.113" v="15362" actId="478"/>
          <ac:picMkLst>
            <pc:docMk/>
            <pc:sldMk cId="541562034" sldId="420"/>
            <ac:picMk id="31" creationId="{7BA1E5AD-4828-415D-99BB-361E07E6FCC0}"/>
          </ac:picMkLst>
        </pc:picChg>
        <pc:picChg chg="add del mod">
          <ac:chgData name="Agathe  HILAIRE (MUPY CONSEIL)" userId="ca51aea9-2320-4b71-aa4a-b282218ab059" providerId="ADAL" clId="{2A6BD817-4DCE-47C4-A968-9E2C5013F96B}" dt="2020-12-02T11:27:05.473" v="4507" actId="478"/>
          <ac:picMkLst>
            <pc:docMk/>
            <pc:sldMk cId="541562034" sldId="420"/>
            <ac:picMk id="34" creationId="{D19D6BFB-8345-4342-BC6E-DB0E48E20296}"/>
          </ac:picMkLst>
        </pc:picChg>
        <pc:picChg chg="add del mod ord">
          <ac:chgData name="Agathe  HILAIRE (MUPY CONSEIL)" userId="ca51aea9-2320-4b71-aa4a-b282218ab059" providerId="ADAL" clId="{2A6BD817-4DCE-47C4-A968-9E2C5013F96B}" dt="2020-12-03T09:04:20.201" v="15379" actId="478"/>
          <ac:picMkLst>
            <pc:docMk/>
            <pc:sldMk cId="541562034" sldId="420"/>
            <ac:picMk id="44" creationId="{B948BC63-CC21-4C97-85D8-D14CC2596474}"/>
          </ac:picMkLst>
        </pc:picChg>
        <pc:picChg chg="add mod ord">
          <ac:chgData name="Agathe  HILAIRE (MUPY CONSEIL)" userId="ca51aea9-2320-4b71-aa4a-b282218ab059" providerId="ADAL" clId="{2A6BD817-4DCE-47C4-A968-9E2C5013F96B}" dt="2020-12-03T09:04:22.559" v="15381" actId="167"/>
          <ac:picMkLst>
            <pc:docMk/>
            <pc:sldMk cId="541562034" sldId="420"/>
            <ac:picMk id="48" creationId="{6C2D4177-5A01-4833-9874-8BC3410EEBB7}"/>
          </ac:picMkLst>
        </pc:picChg>
      </pc:sldChg>
      <pc:sldChg chg="modSp mod ord">
        <pc:chgData name="Agathe  HILAIRE (MUPY CONSEIL)" userId="ca51aea9-2320-4b71-aa4a-b282218ab059" providerId="ADAL" clId="{2A6BD817-4DCE-47C4-A968-9E2C5013F96B}" dt="2020-12-02T07:41:31.534" v="436"/>
        <pc:sldMkLst>
          <pc:docMk/>
          <pc:sldMk cId="2696640722" sldId="421"/>
        </pc:sldMkLst>
        <pc:spChg chg="mod">
          <ac:chgData name="Agathe  HILAIRE (MUPY CONSEIL)" userId="ca51aea9-2320-4b71-aa4a-b282218ab059" providerId="ADAL" clId="{2A6BD817-4DCE-47C4-A968-9E2C5013F96B}" dt="2020-12-01T16:02:51.425" v="22"/>
          <ac:spMkLst>
            <pc:docMk/>
            <pc:sldMk cId="2696640722" sldId="421"/>
            <ac:spMk id="11" creationId="{33139092-B6D2-43C7-983E-7616B9A3BED1}"/>
          </ac:spMkLst>
        </pc:spChg>
      </pc:sldChg>
      <pc:sldChg chg="addSp modSp mod ord">
        <pc:chgData name="Agathe  HILAIRE (MUPY CONSEIL)" userId="ca51aea9-2320-4b71-aa4a-b282218ab059" providerId="ADAL" clId="{2A6BD817-4DCE-47C4-A968-9E2C5013F96B}" dt="2020-12-02T07:41:31.534" v="436"/>
        <pc:sldMkLst>
          <pc:docMk/>
          <pc:sldMk cId="2148776087" sldId="422"/>
        </pc:sldMkLst>
        <pc:spChg chg="add mod">
          <ac:chgData name="Agathe  HILAIRE (MUPY CONSEIL)" userId="ca51aea9-2320-4b71-aa4a-b282218ab059" providerId="ADAL" clId="{2A6BD817-4DCE-47C4-A968-9E2C5013F96B}" dt="2020-12-01T16:04:51.026" v="145" actId="1076"/>
          <ac:spMkLst>
            <pc:docMk/>
            <pc:sldMk cId="2148776087" sldId="422"/>
            <ac:spMk id="6" creationId="{8889A5E9-6A40-456A-863E-076A11910B4E}"/>
          </ac:spMkLst>
        </pc:spChg>
        <pc:spChg chg="mod">
          <ac:chgData name="Agathe  HILAIRE (MUPY CONSEIL)" userId="ca51aea9-2320-4b71-aa4a-b282218ab059" providerId="ADAL" clId="{2A6BD817-4DCE-47C4-A968-9E2C5013F96B}" dt="2020-12-01T16:03:06.657" v="23"/>
          <ac:spMkLst>
            <pc:docMk/>
            <pc:sldMk cId="2148776087" sldId="422"/>
            <ac:spMk id="10" creationId="{14C361CA-E484-4CBA-B7BE-6186B810DB23}"/>
          </ac:spMkLst>
        </pc:spChg>
      </pc:sldChg>
      <pc:sldChg chg="del ord">
        <pc:chgData name="Agathe  HILAIRE (MUPY CONSEIL)" userId="ca51aea9-2320-4b71-aa4a-b282218ab059" providerId="ADAL" clId="{2A6BD817-4DCE-47C4-A968-9E2C5013F96B}" dt="2020-12-03T13:13:02.612" v="18477" actId="47"/>
        <pc:sldMkLst>
          <pc:docMk/>
          <pc:sldMk cId="167797509" sldId="425"/>
        </pc:sldMkLst>
      </pc:sldChg>
      <pc:sldChg chg="modSp mod ord">
        <pc:chgData name="Agathe  HILAIRE (MUPY CONSEIL)" userId="ca51aea9-2320-4b71-aa4a-b282218ab059" providerId="ADAL" clId="{2A6BD817-4DCE-47C4-A968-9E2C5013F96B}" dt="2020-12-08T15:01:12.148" v="26416" actId="255"/>
        <pc:sldMkLst>
          <pc:docMk/>
          <pc:sldMk cId="4081284524" sldId="431"/>
        </pc:sldMkLst>
        <pc:spChg chg="mod">
          <ac:chgData name="Agathe  HILAIRE (MUPY CONSEIL)" userId="ca51aea9-2320-4b71-aa4a-b282218ab059" providerId="ADAL" clId="{2A6BD817-4DCE-47C4-A968-9E2C5013F96B}" dt="2020-12-08T15:01:12.148" v="26416" actId="255"/>
          <ac:spMkLst>
            <pc:docMk/>
            <pc:sldMk cId="4081284524" sldId="431"/>
            <ac:spMk id="5" creationId="{9D6B3CBB-6601-439B-8D76-94642EDC4EC3}"/>
          </ac:spMkLst>
        </pc:spChg>
        <pc:spChg chg="mod">
          <ac:chgData name="Agathe  HILAIRE (MUPY CONSEIL)" userId="ca51aea9-2320-4b71-aa4a-b282218ab059" providerId="ADAL" clId="{2A6BD817-4DCE-47C4-A968-9E2C5013F96B}" dt="2020-12-08T13:59:02.876" v="24261" actId="20577"/>
          <ac:spMkLst>
            <pc:docMk/>
            <pc:sldMk cId="4081284524" sldId="431"/>
            <ac:spMk id="7" creationId="{23D79C17-ED33-4523-B2D7-0DBFC1AC034D}"/>
          </ac:spMkLst>
        </pc:spChg>
      </pc:sldChg>
      <pc:sldChg chg="modSp mod">
        <pc:chgData name="Agathe  HILAIRE (MUPY CONSEIL)" userId="ca51aea9-2320-4b71-aa4a-b282218ab059" providerId="ADAL" clId="{2A6BD817-4DCE-47C4-A968-9E2C5013F96B}" dt="2020-12-08T15:09:54.419" v="26487" actId="6549"/>
        <pc:sldMkLst>
          <pc:docMk/>
          <pc:sldMk cId="1329600200" sldId="432"/>
        </pc:sldMkLst>
        <pc:spChg chg="mod">
          <ac:chgData name="Agathe  HILAIRE (MUPY CONSEIL)" userId="ca51aea9-2320-4b71-aa4a-b282218ab059" providerId="ADAL" clId="{2A6BD817-4DCE-47C4-A968-9E2C5013F96B}" dt="2020-12-08T15:09:54.419" v="26487" actId="6549"/>
          <ac:spMkLst>
            <pc:docMk/>
            <pc:sldMk cId="1329600200" sldId="432"/>
            <ac:spMk id="5" creationId="{9D6B3CBB-6601-439B-8D76-94642EDC4EC3}"/>
          </ac:spMkLst>
        </pc:spChg>
        <pc:spChg chg="mod">
          <ac:chgData name="Agathe  HILAIRE (MUPY CONSEIL)" userId="ca51aea9-2320-4b71-aa4a-b282218ab059" providerId="ADAL" clId="{2A6BD817-4DCE-47C4-A968-9E2C5013F96B}" dt="2020-12-02T10:07:50.110" v="2760" actId="20577"/>
          <ac:spMkLst>
            <pc:docMk/>
            <pc:sldMk cId="1329600200" sldId="432"/>
            <ac:spMk id="7" creationId="{23D79C17-ED33-4523-B2D7-0DBFC1AC034D}"/>
          </ac:spMkLst>
        </pc:spChg>
      </pc:sldChg>
      <pc:sldChg chg="del mod ord modShow">
        <pc:chgData name="Agathe  HILAIRE (MUPY CONSEIL)" userId="ca51aea9-2320-4b71-aa4a-b282218ab059" providerId="ADAL" clId="{2A6BD817-4DCE-47C4-A968-9E2C5013F96B}" dt="2020-12-03T13:13:02.612" v="18477" actId="47"/>
        <pc:sldMkLst>
          <pc:docMk/>
          <pc:sldMk cId="1941472374" sldId="433"/>
        </pc:sldMkLst>
      </pc:sldChg>
      <pc:sldChg chg="modSp add del mod ord modShow">
        <pc:chgData name="Agathe  HILAIRE (MUPY CONSEIL)" userId="ca51aea9-2320-4b71-aa4a-b282218ab059" providerId="ADAL" clId="{2A6BD817-4DCE-47C4-A968-9E2C5013F96B}" dt="2020-12-03T13:13:02.612" v="18477" actId="47"/>
        <pc:sldMkLst>
          <pc:docMk/>
          <pc:sldMk cId="336083224" sldId="434"/>
        </pc:sldMkLst>
        <pc:spChg chg="mod">
          <ac:chgData name="Agathe  HILAIRE (MUPY CONSEIL)" userId="ca51aea9-2320-4b71-aa4a-b282218ab059" providerId="ADAL" clId="{2A6BD817-4DCE-47C4-A968-9E2C5013F96B}" dt="2020-12-03T07:17:40.571" v="14170"/>
          <ac:spMkLst>
            <pc:docMk/>
            <pc:sldMk cId="336083224" sldId="434"/>
            <ac:spMk id="5" creationId="{F55F7BE6-FC6F-4651-8B1F-3C8540CABEBD}"/>
          </ac:spMkLst>
        </pc:spChg>
        <pc:graphicFrameChg chg="modGraphic">
          <ac:chgData name="Agathe  HILAIRE (MUPY CONSEIL)" userId="ca51aea9-2320-4b71-aa4a-b282218ab059" providerId="ADAL" clId="{2A6BD817-4DCE-47C4-A968-9E2C5013F96B}" dt="2020-12-02T12:33:49.435" v="4984" actId="20577"/>
          <ac:graphicFrameMkLst>
            <pc:docMk/>
            <pc:sldMk cId="336083224" sldId="434"/>
            <ac:graphicFrameMk id="3" creationId="{72939F72-942A-42C7-811A-09FD6D463393}"/>
          </ac:graphicFrameMkLst>
        </pc:graphicFrameChg>
      </pc:sldChg>
      <pc:sldChg chg="modSp del mod ord">
        <pc:chgData name="Agathe  HILAIRE (MUPY CONSEIL)" userId="ca51aea9-2320-4b71-aa4a-b282218ab059" providerId="ADAL" clId="{2A6BD817-4DCE-47C4-A968-9E2C5013F96B}" dt="2020-12-03T07:34:08.596" v="14583" actId="47"/>
        <pc:sldMkLst>
          <pc:docMk/>
          <pc:sldMk cId="298149625" sldId="435"/>
        </pc:sldMkLst>
        <pc:spChg chg="mod">
          <ac:chgData name="Agathe  HILAIRE (MUPY CONSEIL)" userId="ca51aea9-2320-4b71-aa4a-b282218ab059" providerId="ADAL" clId="{2A6BD817-4DCE-47C4-A968-9E2C5013F96B}" dt="2020-12-02T08:11:58.016" v="960" actId="20577"/>
          <ac:spMkLst>
            <pc:docMk/>
            <pc:sldMk cId="298149625" sldId="435"/>
            <ac:spMk id="5" creationId="{F55F7BE6-FC6F-4651-8B1F-3C8540CABEBD}"/>
          </ac:spMkLst>
        </pc:spChg>
      </pc:sldChg>
      <pc:sldChg chg="addSp delSp modSp add mod">
        <pc:chgData name="Agathe  HILAIRE (MUPY CONSEIL)" userId="ca51aea9-2320-4b71-aa4a-b282218ab059" providerId="ADAL" clId="{2A6BD817-4DCE-47C4-A968-9E2C5013F96B}" dt="2020-12-03T14:15:58.708" v="19584" actId="14100"/>
        <pc:sldMkLst>
          <pc:docMk/>
          <pc:sldMk cId="3927836913" sldId="436"/>
        </pc:sldMkLst>
        <pc:spChg chg="del">
          <ac:chgData name="Agathe  HILAIRE (MUPY CONSEIL)" userId="ca51aea9-2320-4b71-aa4a-b282218ab059" providerId="ADAL" clId="{2A6BD817-4DCE-47C4-A968-9E2C5013F96B}" dt="2020-12-02T07:48:33.306" v="717" actId="478"/>
          <ac:spMkLst>
            <pc:docMk/>
            <pc:sldMk cId="3927836913" sldId="436"/>
            <ac:spMk id="3" creationId="{656D36A2-63E8-4A87-B8F8-373350B18194}"/>
          </ac:spMkLst>
        </pc:spChg>
        <pc:spChg chg="mod">
          <ac:chgData name="Agathe  HILAIRE (MUPY CONSEIL)" userId="ca51aea9-2320-4b71-aa4a-b282218ab059" providerId="ADAL" clId="{2A6BD817-4DCE-47C4-A968-9E2C5013F96B}" dt="2020-12-02T11:41:58.790" v="4799" actId="20577"/>
          <ac:spMkLst>
            <pc:docMk/>
            <pc:sldMk cId="3927836913" sldId="436"/>
            <ac:spMk id="5" creationId="{B0E58B4F-EDB3-4BCB-9202-3589976A7B53}"/>
          </ac:spMkLst>
        </pc:spChg>
        <pc:spChg chg="del">
          <ac:chgData name="Agathe  HILAIRE (MUPY CONSEIL)" userId="ca51aea9-2320-4b71-aa4a-b282218ab059" providerId="ADAL" clId="{2A6BD817-4DCE-47C4-A968-9E2C5013F96B}" dt="2020-12-02T07:48:25.148" v="715" actId="478"/>
          <ac:spMkLst>
            <pc:docMk/>
            <pc:sldMk cId="3927836913" sldId="436"/>
            <ac:spMk id="7" creationId="{16B22B14-5BDE-4429-AC75-3E9B03AEA147}"/>
          </ac:spMkLst>
        </pc:spChg>
        <pc:spChg chg="del">
          <ac:chgData name="Agathe  HILAIRE (MUPY CONSEIL)" userId="ca51aea9-2320-4b71-aa4a-b282218ab059" providerId="ADAL" clId="{2A6BD817-4DCE-47C4-A968-9E2C5013F96B}" dt="2020-12-02T07:48:33.306" v="717" actId="478"/>
          <ac:spMkLst>
            <pc:docMk/>
            <pc:sldMk cId="3927836913" sldId="436"/>
            <ac:spMk id="9" creationId="{6DEF2EEF-E2AF-4D69-8028-A667230AE4DE}"/>
          </ac:spMkLst>
        </pc:spChg>
        <pc:spChg chg="del">
          <ac:chgData name="Agathe  HILAIRE (MUPY CONSEIL)" userId="ca51aea9-2320-4b71-aa4a-b282218ab059" providerId="ADAL" clId="{2A6BD817-4DCE-47C4-A968-9E2C5013F96B}" dt="2020-12-02T07:48:33.306" v="717" actId="478"/>
          <ac:spMkLst>
            <pc:docMk/>
            <pc:sldMk cId="3927836913" sldId="436"/>
            <ac:spMk id="10" creationId="{23C56A6D-9DC2-4F56-A5CD-54C25D6CA14E}"/>
          </ac:spMkLst>
        </pc:spChg>
        <pc:spChg chg="del">
          <ac:chgData name="Agathe  HILAIRE (MUPY CONSEIL)" userId="ca51aea9-2320-4b71-aa4a-b282218ab059" providerId="ADAL" clId="{2A6BD817-4DCE-47C4-A968-9E2C5013F96B}" dt="2020-12-02T07:48:33.306" v="717" actId="478"/>
          <ac:spMkLst>
            <pc:docMk/>
            <pc:sldMk cId="3927836913" sldId="436"/>
            <ac:spMk id="11" creationId="{E4EB436F-5226-413F-B0AA-9A51BE480D85}"/>
          </ac:spMkLst>
        </pc:spChg>
        <pc:spChg chg="del">
          <ac:chgData name="Agathe  HILAIRE (MUPY CONSEIL)" userId="ca51aea9-2320-4b71-aa4a-b282218ab059" providerId="ADAL" clId="{2A6BD817-4DCE-47C4-A968-9E2C5013F96B}" dt="2020-12-02T07:48:33.306" v="717" actId="478"/>
          <ac:spMkLst>
            <pc:docMk/>
            <pc:sldMk cId="3927836913" sldId="436"/>
            <ac:spMk id="12" creationId="{9071A340-3C20-4B92-8D11-2B975D06CD73}"/>
          </ac:spMkLst>
        </pc:spChg>
        <pc:spChg chg="del">
          <ac:chgData name="Agathe  HILAIRE (MUPY CONSEIL)" userId="ca51aea9-2320-4b71-aa4a-b282218ab059" providerId="ADAL" clId="{2A6BD817-4DCE-47C4-A968-9E2C5013F96B}" dt="2020-12-02T07:48:33.306" v="717" actId="478"/>
          <ac:spMkLst>
            <pc:docMk/>
            <pc:sldMk cId="3927836913" sldId="436"/>
            <ac:spMk id="13" creationId="{CC09FC96-6298-4C0E-973D-EF97619F3C17}"/>
          </ac:spMkLst>
        </pc:spChg>
        <pc:spChg chg="del">
          <ac:chgData name="Agathe  HILAIRE (MUPY CONSEIL)" userId="ca51aea9-2320-4b71-aa4a-b282218ab059" providerId="ADAL" clId="{2A6BD817-4DCE-47C4-A968-9E2C5013F96B}" dt="2020-12-02T07:48:33.306" v="717" actId="478"/>
          <ac:spMkLst>
            <pc:docMk/>
            <pc:sldMk cId="3927836913" sldId="436"/>
            <ac:spMk id="14" creationId="{6B9D30B7-B1DE-46D8-81E5-4E3C7BA878FF}"/>
          </ac:spMkLst>
        </pc:spChg>
        <pc:spChg chg="del">
          <ac:chgData name="Agathe  HILAIRE (MUPY CONSEIL)" userId="ca51aea9-2320-4b71-aa4a-b282218ab059" providerId="ADAL" clId="{2A6BD817-4DCE-47C4-A968-9E2C5013F96B}" dt="2020-12-02T07:48:25.148" v="715" actId="478"/>
          <ac:spMkLst>
            <pc:docMk/>
            <pc:sldMk cId="3927836913" sldId="436"/>
            <ac:spMk id="15" creationId="{6413FF98-F8C1-4CE5-A84D-8E51326E8275}"/>
          </ac:spMkLst>
        </pc:spChg>
        <pc:spChg chg="del">
          <ac:chgData name="Agathe  HILAIRE (MUPY CONSEIL)" userId="ca51aea9-2320-4b71-aa4a-b282218ab059" providerId="ADAL" clId="{2A6BD817-4DCE-47C4-A968-9E2C5013F96B}" dt="2020-12-02T07:48:25.148" v="715" actId="478"/>
          <ac:spMkLst>
            <pc:docMk/>
            <pc:sldMk cId="3927836913" sldId="436"/>
            <ac:spMk id="16" creationId="{57C5230E-4490-47DA-87F7-F803B2C2B19F}"/>
          </ac:spMkLst>
        </pc:spChg>
        <pc:spChg chg="del">
          <ac:chgData name="Agathe  HILAIRE (MUPY CONSEIL)" userId="ca51aea9-2320-4b71-aa4a-b282218ab059" providerId="ADAL" clId="{2A6BD817-4DCE-47C4-A968-9E2C5013F96B}" dt="2020-12-02T07:48:28.237" v="716" actId="478"/>
          <ac:spMkLst>
            <pc:docMk/>
            <pc:sldMk cId="3927836913" sldId="436"/>
            <ac:spMk id="17" creationId="{03AC7D80-095C-42AA-B683-8912952AE44A}"/>
          </ac:spMkLst>
        </pc:spChg>
        <pc:spChg chg="del">
          <ac:chgData name="Agathe  HILAIRE (MUPY CONSEIL)" userId="ca51aea9-2320-4b71-aa4a-b282218ab059" providerId="ADAL" clId="{2A6BD817-4DCE-47C4-A968-9E2C5013F96B}" dt="2020-12-02T07:48:33.306" v="717" actId="478"/>
          <ac:spMkLst>
            <pc:docMk/>
            <pc:sldMk cId="3927836913" sldId="436"/>
            <ac:spMk id="18" creationId="{4F63BF0E-1500-40CB-8839-B0CDF21B66EF}"/>
          </ac:spMkLst>
        </pc:spChg>
        <pc:spChg chg="del">
          <ac:chgData name="Agathe  HILAIRE (MUPY CONSEIL)" userId="ca51aea9-2320-4b71-aa4a-b282218ab059" providerId="ADAL" clId="{2A6BD817-4DCE-47C4-A968-9E2C5013F96B}" dt="2020-12-02T07:48:25.148" v="715" actId="478"/>
          <ac:spMkLst>
            <pc:docMk/>
            <pc:sldMk cId="3927836913" sldId="436"/>
            <ac:spMk id="19" creationId="{3C663E55-736E-4DAC-ACA3-8252080C5027}"/>
          </ac:spMkLst>
        </pc:spChg>
        <pc:spChg chg="del">
          <ac:chgData name="Agathe  HILAIRE (MUPY CONSEIL)" userId="ca51aea9-2320-4b71-aa4a-b282218ab059" providerId="ADAL" clId="{2A6BD817-4DCE-47C4-A968-9E2C5013F96B}" dt="2020-12-02T07:48:25.148" v="715" actId="478"/>
          <ac:spMkLst>
            <pc:docMk/>
            <pc:sldMk cId="3927836913" sldId="436"/>
            <ac:spMk id="20" creationId="{54254EE8-5CC7-432F-8E6E-9CD4474CE056}"/>
          </ac:spMkLst>
        </pc:spChg>
        <pc:spChg chg="del">
          <ac:chgData name="Agathe  HILAIRE (MUPY CONSEIL)" userId="ca51aea9-2320-4b71-aa4a-b282218ab059" providerId="ADAL" clId="{2A6BD817-4DCE-47C4-A968-9E2C5013F96B}" dt="2020-12-02T07:48:25.148" v="715" actId="478"/>
          <ac:spMkLst>
            <pc:docMk/>
            <pc:sldMk cId="3927836913" sldId="436"/>
            <ac:spMk id="21" creationId="{75F412AD-FC58-45BD-A258-4671F120AFC0}"/>
          </ac:spMkLst>
        </pc:spChg>
        <pc:spChg chg="del">
          <ac:chgData name="Agathe  HILAIRE (MUPY CONSEIL)" userId="ca51aea9-2320-4b71-aa4a-b282218ab059" providerId="ADAL" clId="{2A6BD817-4DCE-47C4-A968-9E2C5013F96B}" dt="2020-12-02T07:48:25.148" v="715" actId="478"/>
          <ac:spMkLst>
            <pc:docMk/>
            <pc:sldMk cId="3927836913" sldId="436"/>
            <ac:spMk id="22" creationId="{1E398CB4-58AC-4A87-A549-7D9D1B8F18E6}"/>
          </ac:spMkLst>
        </pc:spChg>
        <pc:spChg chg="add del mod">
          <ac:chgData name="Agathe  HILAIRE (MUPY CONSEIL)" userId="ca51aea9-2320-4b71-aa4a-b282218ab059" providerId="ADAL" clId="{2A6BD817-4DCE-47C4-A968-9E2C5013F96B}" dt="2020-12-03T11:20:53.756" v="17788" actId="20577"/>
          <ac:spMkLst>
            <pc:docMk/>
            <pc:sldMk cId="3927836913" sldId="436"/>
            <ac:spMk id="23" creationId="{1D4FF8C7-8C88-4FDF-B4E4-7FFD524CF04E}"/>
          </ac:spMkLst>
        </pc:spChg>
        <pc:spChg chg="add del mod">
          <ac:chgData name="Agathe  HILAIRE (MUPY CONSEIL)" userId="ca51aea9-2320-4b71-aa4a-b282218ab059" providerId="ADAL" clId="{2A6BD817-4DCE-47C4-A968-9E2C5013F96B}" dt="2020-12-02T11:25:47.289" v="4499" actId="478"/>
          <ac:spMkLst>
            <pc:docMk/>
            <pc:sldMk cId="3927836913" sldId="436"/>
            <ac:spMk id="29" creationId="{05899886-BB63-426F-968D-BADDD96B9D17}"/>
          </ac:spMkLst>
        </pc:spChg>
        <pc:spChg chg="add del mod">
          <ac:chgData name="Agathe  HILAIRE (MUPY CONSEIL)" userId="ca51aea9-2320-4b71-aa4a-b282218ab059" providerId="ADAL" clId="{2A6BD817-4DCE-47C4-A968-9E2C5013F96B}" dt="2020-12-02T22:01:24.954" v="12429" actId="478"/>
          <ac:spMkLst>
            <pc:docMk/>
            <pc:sldMk cId="3927836913" sldId="436"/>
            <ac:spMk id="32" creationId="{E440C24E-F54B-4795-82D9-413CB67977F9}"/>
          </ac:spMkLst>
        </pc:spChg>
        <pc:grpChg chg="add mod">
          <ac:chgData name="Agathe  HILAIRE (MUPY CONSEIL)" userId="ca51aea9-2320-4b71-aa4a-b282218ab059" providerId="ADAL" clId="{2A6BD817-4DCE-47C4-A968-9E2C5013F96B}" dt="2020-12-03T14:15:58.708" v="19584" actId="14100"/>
          <ac:grpSpMkLst>
            <pc:docMk/>
            <pc:sldMk cId="3927836913" sldId="436"/>
            <ac:grpSpMk id="31" creationId="{12D95303-DC43-4423-AA9B-2DF8E8D5F70E}"/>
          </ac:grpSpMkLst>
        </pc:grpChg>
        <pc:graphicFrameChg chg="add del mod">
          <ac:chgData name="Agathe  HILAIRE (MUPY CONSEIL)" userId="ca51aea9-2320-4b71-aa4a-b282218ab059" providerId="ADAL" clId="{2A6BD817-4DCE-47C4-A968-9E2C5013F96B}" dt="2020-12-03T09:02:22.713" v="15347"/>
          <ac:graphicFrameMkLst>
            <pc:docMk/>
            <pc:sldMk cId="3927836913" sldId="436"/>
            <ac:graphicFrameMk id="3" creationId="{969F860D-0892-449E-8354-36AF33BA581F}"/>
          </ac:graphicFrameMkLst>
        </pc:graphicFrameChg>
        <pc:picChg chg="del mod">
          <ac:chgData name="Agathe  HILAIRE (MUPY CONSEIL)" userId="ca51aea9-2320-4b71-aa4a-b282218ab059" providerId="ADAL" clId="{2A6BD817-4DCE-47C4-A968-9E2C5013F96B}" dt="2020-12-02T09:57:25.778" v="2422" actId="478"/>
          <ac:picMkLst>
            <pc:docMk/>
            <pc:sldMk cId="3927836913" sldId="436"/>
            <ac:picMk id="4" creationId="{479084B3-5536-4426-9CF2-E00A48719628}"/>
          </ac:picMkLst>
        </pc:picChg>
        <pc:picChg chg="add del mod ord">
          <ac:chgData name="Agathe  HILAIRE (MUPY CONSEIL)" userId="ca51aea9-2320-4b71-aa4a-b282218ab059" providerId="ADAL" clId="{2A6BD817-4DCE-47C4-A968-9E2C5013F96B}" dt="2020-12-03T09:03:28.015" v="15367" actId="478"/>
          <ac:picMkLst>
            <pc:docMk/>
            <pc:sldMk cId="3927836913" sldId="436"/>
            <ac:picMk id="4" creationId="{761E8F1D-9063-4441-AFAC-20E79C335F26}"/>
          </ac:picMkLst>
        </pc:picChg>
        <pc:picChg chg="add del mod ord">
          <ac:chgData name="Agathe  HILAIRE (MUPY CONSEIL)" userId="ca51aea9-2320-4b71-aa4a-b282218ab059" providerId="ADAL" clId="{2A6BD817-4DCE-47C4-A968-9E2C5013F96B}" dt="2020-12-03T09:02:39.960" v="15356" actId="478"/>
          <ac:picMkLst>
            <pc:docMk/>
            <pc:sldMk cId="3927836913" sldId="436"/>
            <ac:picMk id="6" creationId="{4953798D-AB73-4D6F-9B1B-637955C21575}"/>
          </ac:picMkLst>
        </pc:picChg>
        <pc:picChg chg="del mod">
          <ac:chgData name="Agathe  HILAIRE (MUPY CONSEIL)" userId="ca51aea9-2320-4b71-aa4a-b282218ab059" providerId="ADAL" clId="{2A6BD817-4DCE-47C4-A968-9E2C5013F96B}" dt="2020-12-02T11:15:45.528" v="4369" actId="478"/>
          <ac:picMkLst>
            <pc:docMk/>
            <pc:sldMk cId="3927836913" sldId="436"/>
            <ac:picMk id="8" creationId="{977498EB-59EB-4B42-823F-1439000C47F3}"/>
          </ac:picMkLst>
        </pc:picChg>
        <pc:picChg chg="add mod ord">
          <ac:chgData name="Agathe  HILAIRE (MUPY CONSEIL)" userId="ca51aea9-2320-4b71-aa4a-b282218ab059" providerId="ADAL" clId="{2A6BD817-4DCE-47C4-A968-9E2C5013F96B}" dt="2020-12-03T09:03:30.994" v="15369" actId="167"/>
          <ac:picMkLst>
            <pc:docMk/>
            <pc:sldMk cId="3927836913" sldId="436"/>
            <ac:picMk id="11" creationId="{9B1163A7-8DEB-45F7-AB29-98A219FBAB82}"/>
          </ac:picMkLst>
        </pc:picChg>
        <pc:picChg chg="add del mod">
          <ac:chgData name="Agathe  HILAIRE (MUPY CONSEIL)" userId="ca51aea9-2320-4b71-aa4a-b282218ab059" providerId="ADAL" clId="{2A6BD817-4DCE-47C4-A968-9E2C5013F96B}" dt="2020-12-02T09:27:01.955" v="1718" actId="478"/>
          <ac:picMkLst>
            <pc:docMk/>
            <pc:sldMk cId="3927836913" sldId="436"/>
            <ac:picMk id="24" creationId="{2C5783D1-C2A1-40CA-B83D-BB80DE7F9D92}"/>
          </ac:picMkLst>
        </pc:picChg>
        <pc:picChg chg="add del mod modCrop">
          <ac:chgData name="Agathe  HILAIRE (MUPY CONSEIL)" userId="ca51aea9-2320-4b71-aa4a-b282218ab059" providerId="ADAL" clId="{2A6BD817-4DCE-47C4-A968-9E2C5013F96B}" dt="2020-12-02T11:20:09.869" v="4470" actId="478"/>
          <ac:picMkLst>
            <pc:docMk/>
            <pc:sldMk cId="3927836913" sldId="436"/>
            <ac:picMk id="25" creationId="{08E82DA2-8DB9-4DF0-9BB0-CB2FD21F54E0}"/>
          </ac:picMkLst>
        </pc:picChg>
        <pc:picChg chg="add del mod">
          <ac:chgData name="Agathe  HILAIRE (MUPY CONSEIL)" userId="ca51aea9-2320-4b71-aa4a-b282218ab059" providerId="ADAL" clId="{2A6BD817-4DCE-47C4-A968-9E2C5013F96B}" dt="2020-12-02T11:20:09.869" v="4470" actId="478"/>
          <ac:picMkLst>
            <pc:docMk/>
            <pc:sldMk cId="3927836913" sldId="436"/>
            <ac:picMk id="26" creationId="{73D48AE7-66A8-40AF-BC69-5FB9B6AFA653}"/>
          </ac:picMkLst>
        </pc:picChg>
        <pc:picChg chg="add del mod">
          <ac:chgData name="Agathe  HILAIRE (MUPY CONSEIL)" userId="ca51aea9-2320-4b71-aa4a-b282218ab059" providerId="ADAL" clId="{2A6BD817-4DCE-47C4-A968-9E2C5013F96B}" dt="2020-12-02T11:20:09.869" v="4470" actId="478"/>
          <ac:picMkLst>
            <pc:docMk/>
            <pc:sldMk cId="3927836913" sldId="436"/>
            <ac:picMk id="27" creationId="{5524D48E-EBD4-47B9-8637-844316F9DC54}"/>
          </ac:picMkLst>
        </pc:picChg>
        <pc:picChg chg="add mod modCrop">
          <ac:chgData name="Agathe  HILAIRE (MUPY CONSEIL)" userId="ca51aea9-2320-4b71-aa4a-b282218ab059" providerId="ADAL" clId="{2A6BD817-4DCE-47C4-A968-9E2C5013F96B}" dt="2020-12-02T11:29:19.458" v="4543" actId="164"/>
          <ac:picMkLst>
            <pc:docMk/>
            <pc:sldMk cId="3927836913" sldId="436"/>
            <ac:picMk id="28" creationId="{2983AE9B-BE78-4967-8DCA-858C520503BA}"/>
          </ac:picMkLst>
        </pc:picChg>
        <pc:picChg chg="add mod modCrop">
          <ac:chgData name="Agathe  HILAIRE (MUPY CONSEIL)" userId="ca51aea9-2320-4b71-aa4a-b282218ab059" providerId="ADAL" clId="{2A6BD817-4DCE-47C4-A968-9E2C5013F96B}" dt="2020-12-02T11:29:19.458" v="4543" actId="164"/>
          <ac:picMkLst>
            <pc:docMk/>
            <pc:sldMk cId="3927836913" sldId="436"/>
            <ac:picMk id="30" creationId="{A410E623-5D02-4382-8440-9B2390BAF4B9}"/>
          </ac:picMkLst>
        </pc:picChg>
      </pc:sldChg>
      <pc:sldChg chg="addSp delSp modSp add del mod ord">
        <pc:chgData name="Agathe  HILAIRE (MUPY CONSEIL)" userId="ca51aea9-2320-4b71-aa4a-b282218ab059" providerId="ADAL" clId="{2A6BD817-4DCE-47C4-A968-9E2C5013F96B}" dt="2020-12-02T11:38:39.056" v="4731" actId="47"/>
        <pc:sldMkLst>
          <pc:docMk/>
          <pc:sldMk cId="1856425698" sldId="437"/>
        </pc:sldMkLst>
        <pc:spChg chg="del">
          <ac:chgData name="Agathe  HILAIRE (MUPY CONSEIL)" userId="ca51aea9-2320-4b71-aa4a-b282218ab059" providerId="ADAL" clId="{2A6BD817-4DCE-47C4-A968-9E2C5013F96B}" dt="2020-12-02T07:57:21.361" v="817" actId="478"/>
          <ac:spMkLst>
            <pc:docMk/>
            <pc:sldMk cId="1856425698" sldId="437"/>
            <ac:spMk id="3" creationId="{656D36A2-63E8-4A87-B8F8-373350B18194}"/>
          </ac:spMkLst>
        </pc:spChg>
        <pc:spChg chg="mod">
          <ac:chgData name="Agathe  HILAIRE (MUPY CONSEIL)" userId="ca51aea9-2320-4b71-aa4a-b282218ab059" providerId="ADAL" clId="{2A6BD817-4DCE-47C4-A968-9E2C5013F96B}" dt="2020-12-02T08:11:28.198" v="945" actId="20577"/>
          <ac:spMkLst>
            <pc:docMk/>
            <pc:sldMk cId="1856425698" sldId="437"/>
            <ac:spMk id="5" creationId="{B0E58B4F-EDB3-4BCB-9202-3589976A7B53}"/>
          </ac:spMkLst>
        </pc:spChg>
        <pc:spChg chg="del">
          <ac:chgData name="Agathe  HILAIRE (MUPY CONSEIL)" userId="ca51aea9-2320-4b71-aa4a-b282218ab059" providerId="ADAL" clId="{2A6BD817-4DCE-47C4-A968-9E2C5013F96B}" dt="2020-12-02T07:57:21.361" v="817" actId="478"/>
          <ac:spMkLst>
            <pc:docMk/>
            <pc:sldMk cId="1856425698" sldId="437"/>
            <ac:spMk id="7" creationId="{16B22B14-5BDE-4429-AC75-3E9B03AEA147}"/>
          </ac:spMkLst>
        </pc:spChg>
        <pc:spChg chg="del">
          <ac:chgData name="Agathe  HILAIRE (MUPY CONSEIL)" userId="ca51aea9-2320-4b71-aa4a-b282218ab059" providerId="ADAL" clId="{2A6BD817-4DCE-47C4-A968-9E2C5013F96B}" dt="2020-12-02T07:57:21.361" v="817" actId="478"/>
          <ac:spMkLst>
            <pc:docMk/>
            <pc:sldMk cId="1856425698" sldId="437"/>
            <ac:spMk id="9" creationId="{6DEF2EEF-E2AF-4D69-8028-A667230AE4DE}"/>
          </ac:spMkLst>
        </pc:spChg>
        <pc:spChg chg="del">
          <ac:chgData name="Agathe  HILAIRE (MUPY CONSEIL)" userId="ca51aea9-2320-4b71-aa4a-b282218ab059" providerId="ADAL" clId="{2A6BD817-4DCE-47C4-A968-9E2C5013F96B}" dt="2020-12-02T07:57:21.361" v="817" actId="478"/>
          <ac:spMkLst>
            <pc:docMk/>
            <pc:sldMk cId="1856425698" sldId="437"/>
            <ac:spMk id="10" creationId="{23C56A6D-9DC2-4F56-A5CD-54C25D6CA14E}"/>
          </ac:spMkLst>
        </pc:spChg>
        <pc:spChg chg="del">
          <ac:chgData name="Agathe  HILAIRE (MUPY CONSEIL)" userId="ca51aea9-2320-4b71-aa4a-b282218ab059" providerId="ADAL" clId="{2A6BD817-4DCE-47C4-A968-9E2C5013F96B}" dt="2020-12-02T07:57:21.361" v="817" actId="478"/>
          <ac:spMkLst>
            <pc:docMk/>
            <pc:sldMk cId="1856425698" sldId="437"/>
            <ac:spMk id="11" creationId="{E4EB436F-5226-413F-B0AA-9A51BE480D85}"/>
          </ac:spMkLst>
        </pc:spChg>
        <pc:spChg chg="del">
          <ac:chgData name="Agathe  HILAIRE (MUPY CONSEIL)" userId="ca51aea9-2320-4b71-aa4a-b282218ab059" providerId="ADAL" clId="{2A6BD817-4DCE-47C4-A968-9E2C5013F96B}" dt="2020-12-02T07:57:21.361" v="817" actId="478"/>
          <ac:spMkLst>
            <pc:docMk/>
            <pc:sldMk cId="1856425698" sldId="437"/>
            <ac:spMk id="12" creationId="{9071A340-3C20-4B92-8D11-2B975D06CD73}"/>
          </ac:spMkLst>
        </pc:spChg>
        <pc:spChg chg="del">
          <ac:chgData name="Agathe  HILAIRE (MUPY CONSEIL)" userId="ca51aea9-2320-4b71-aa4a-b282218ab059" providerId="ADAL" clId="{2A6BD817-4DCE-47C4-A968-9E2C5013F96B}" dt="2020-12-02T07:57:21.361" v="817" actId="478"/>
          <ac:spMkLst>
            <pc:docMk/>
            <pc:sldMk cId="1856425698" sldId="437"/>
            <ac:spMk id="13" creationId="{CC09FC96-6298-4C0E-973D-EF97619F3C17}"/>
          </ac:spMkLst>
        </pc:spChg>
        <pc:spChg chg="del">
          <ac:chgData name="Agathe  HILAIRE (MUPY CONSEIL)" userId="ca51aea9-2320-4b71-aa4a-b282218ab059" providerId="ADAL" clId="{2A6BD817-4DCE-47C4-A968-9E2C5013F96B}" dt="2020-12-02T07:57:21.361" v="817" actId="478"/>
          <ac:spMkLst>
            <pc:docMk/>
            <pc:sldMk cId="1856425698" sldId="437"/>
            <ac:spMk id="14" creationId="{6B9D30B7-B1DE-46D8-81E5-4E3C7BA878FF}"/>
          </ac:spMkLst>
        </pc:spChg>
        <pc:spChg chg="del">
          <ac:chgData name="Agathe  HILAIRE (MUPY CONSEIL)" userId="ca51aea9-2320-4b71-aa4a-b282218ab059" providerId="ADAL" clId="{2A6BD817-4DCE-47C4-A968-9E2C5013F96B}" dt="2020-12-02T07:57:21.361" v="817" actId="478"/>
          <ac:spMkLst>
            <pc:docMk/>
            <pc:sldMk cId="1856425698" sldId="437"/>
            <ac:spMk id="15" creationId="{6413FF98-F8C1-4CE5-A84D-8E51326E8275}"/>
          </ac:spMkLst>
        </pc:spChg>
        <pc:spChg chg="del">
          <ac:chgData name="Agathe  HILAIRE (MUPY CONSEIL)" userId="ca51aea9-2320-4b71-aa4a-b282218ab059" providerId="ADAL" clId="{2A6BD817-4DCE-47C4-A968-9E2C5013F96B}" dt="2020-12-02T07:57:21.361" v="817" actId="478"/>
          <ac:spMkLst>
            <pc:docMk/>
            <pc:sldMk cId="1856425698" sldId="437"/>
            <ac:spMk id="16" creationId="{57C5230E-4490-47DA-87F7-F803B2C2B19F}"/>
          </ac:spMkLst>
        </pc:spChg>
        <pc:spChg chg="del">
          <ac:chgData name="Agathe  HILAIRE (MUPY CONSEIL)" userId="ca51aea9-2320-4b71-aa4a-b282218ab059" providerId="ADAL" clId="{2A6BD817-4DCE-47C4-A968-9E2C5013F96B}" dt="2020-12-02T07:57:21.361" v="817" actId="478"/>
          <ac:spMkLst>
            <pc:docMk/>
            <pc:sldMk cId="1856425698" sldId="437"/>
            <ac:spMk id="18" creationId="{4F63BF0E-1500-40CB-8839-B0CDF21B66EF}"/>
          </ac:spMkLst>
        </pc:spChg>
        <pc:spChg chg="del">
          <ac:chgData name="Agathe  HILAIRE (MUPY CONSEIL)" userId="ca51aea9-2320-4b71-aa4a-b282218ab059" providerId="ADAL" clId="{2A6BD817-4DCE-47C4-A968-9E2C5013F96B}" dt="2020-12-02T07:57:21.361" v="817" actId="478"/>
          <ac:spMkLst>
            <pc:docMk/>
            <pc:sldMk cId="1856425698" sldId="437"/>
            <ac:spMk id="19" creationId="{3C663E55-736E-4DAC-ACA3-8252080C5027}"/>
          </ac:spMkLst>
        </pc:spChg>
        <pc:spChg chg="del">
          <ac:chgData name="Agathe  HILAIRE (MUPY CONSEIL)" userId="ca51aea9-2320-4b71-aa4a-b282218ab059" providerId="ADAL" clId="{2A6BD817-4DCE-47C4-A968-9E2C5013F96B}" dt="2020-12-02T07:57:21.361" v="817" actId="478"/>
          <ac:spMkLst>
            <pc:docMk/>
            <pc:sldMk cId="1856425698" sldId="437"/>
            <ac:spMk id="20" creationId="{54254EE8-5CC7-432F-8E6E-9CD4474CE056}"/>
          </ac:spMkLst>
        </pc:spChg>
        <pc:spChg chg="del">
          <ac:chgData name="Agathe  HILAIRE (MUPY CONSEIL)" userId="ca51aea9-2320-4b71-aa4a-b282218ab059" providerId="ADAL" clId="{2A6BD817-4DCE-47C4-A968-9E2C5013F96B}" dt="2020-12-02T07:57:21.361" v="817" actId="478"/>
          <ac:spMkLst>
            <pc:docMk/>
            <pc:sldMk cId="1856425698" sldId="437"/>
            <ac:spMk id="21" creationId="{75F412AD-FC58-45BD-A258-4671F120AFC0}"/>
          </ac:spMkLst>
        </pc:spChg>
        <pc:spChg chg="del">
          <ac:chgData name="Agathe  HILAIRE (MUPY CONSEIL)" userId="ca51aea9-2320-4b71-aa4a-b282218ab059" providerId="ADAL" clId="{2A6BD817-4DCE-47C4-A968-9E2C5013F96B}" dt="2020-12-02T07:57:21.361" v="817" actId="478"/>
          <ac:spMkLst>
            <pc:docMk/>
            <pc:sldMk cId="1856425698" sldId="437"/>
            <ac:spMk id="22" creationId="{1E398CB4-58AC-4A87-A549-7D9D1B8F18E6}"/>
          </ac:spMkLst>
        </pc:spChg>
        <pc:spChg chg="del">
          <ac:chgData name="Agathe  HILAIRE (MUPY CONSEIL)" userId="ca51aea9-2320-4b71-aa4a-b282218ab059" providerId="ADAL" clId="{2A6BD817-4DCE-47C4-A968-9E2C5013F96B}" dt="2020-12-02T07:57:21.361" v="817" actId="478"/>
          <ac:spMkLst>
            <pc:docMk/>
            <pc:sldMk cId="1856425698" sldId="437"/>
            <ac:spMk id="23" creationId="{F05FD05F-E9F1-44D6-9F71-EE8515DC2FEF}"/>
          </ac:spMkLst>
        </pc:spChg>
        <pc:spChg chg="del">
          <ac:chgData name="Agathe  HILAIRE (MUPY CONSEIL)" userId="ca51aea9-2320-4b71-aa4a-b282218ab059" providerId="ADAL" clId="{2A6BD817-4DCE-47C4-A968-9E2C5013F96B}" dt="2020-12-02T07:57:21.361" v="817" actId="478"/>
          <ac:spMkLst>
            <pc:docMk/>
            <pc:sldMk cId="1856425698" sldId="437"/>
            <ac:spMk id="24" creationId="{71F36C6F-2685-4FAC-BE26-64DCAB546AF6}"/>
          </ac:spMkLst>
        </pc:spChg>
        <pc:spChg chg="del">
          <ac:chgData name="Agathe  HILAIRE (MUPY CONSEIL)" userId="ca51aea9-2320-4b71-aa4a-b282218ab059" providerId="ADAL" clId="{2A6BD817-4DCE-47C4-A968-9E2C5013F96B}" dt="2020-12-02T07:57:21.361" v="817" actId="478"/>
          <ac:spMkLst>
            <pc:docMk/>
            <pc:sldMk cId="1856425698" sldId="437"/>
            <ac:spMk id="25" creationId="{D9C2B209-FE67-4A13-A040-5B02F81A3A00}"/>
          </ac:spMkLst>
        </pc:spChg>
        <pc:spChg chg="add mod">
          <ac:chgData name="Agathe  HILAIRE (MUPY CONSEIL)" userId="ca51aea9-2320-4b71-aa4a-b282218ab059" providerId="ADAL" clId="{2A6BD817-4DCE-47C4-A968-9E2C5013F96B}" dt="2020-12-02T08:12:19.478" v="994" actId="255"/>
          <ac:spMkLst>
            <pc:docMk/>
            <pc:sldMk cId="1856425698" sldId="437"/>
            <ac:spMk id="30" creationId="{5EB9346B-D273-4CFA-AF2C-63FC1D716853}"/>
          </ac:spMkLst>
        </pc:spChg>
        <pc:picChg chg="del">
          <ac:chgData name="Agathe  HILAIRE (MUPY CONSEIL)" userId="ca51aea9-2320-4b71-aa4a-b282218ab059" providerId="ADAL" clId="{2A6BD817-4DCE-47C4-A968-9E2C5013F96B}" dt="2020-12-02T07:57:21.361" v="817" actId="478"/>
          <ac:picMkLst>
            <pc:docMk/>
            <pc:sldMk cId="1856425698" sldId="437"/>
            <ac:picMk id="4" creationId="{479084B3-5536-4426-9CF2-E00A48719628}"/>
          </ac:picMkLst>
        </pc:picChg>
        <pc:picChg chg="del">
          <ac:chgData name="Agathe  HILAIRE (MUPY CONSEIL)" userId="ca51aea9-2320-4b71-aa4a-b282218ab059" providerId="ADAL" clId="{2A6BD817-4DCE-47C4-A968-9E2C5013F96B}" dt="2020-12-02T07:57:21.361" v="817" actId="478"/>
          <ac:picMkLst>
            <pc:docMk/>
            <pc:sldMk cId="1856425698" sldId="437"/>
            <ac:picMk id="8" creationId="{977498EB-59EB-4B42-823F-1439000C47F3}"/>
          </ac:picMkLst>
        </pc:picChg>
        <pc:picChg chg="add mod">
          <ac:chgData name="Agathe  HILAIRE (MUPY CONSEIL)" userId="ca51aea9-2320-4b71-aa4a-b282218ab059" providerId="ADAL" clId="{2A6BD817-4DCE-47C4-A968-9E2C5013F96B}" dt="2020-12-02T08:08:27.316" v="885"/>
          <ac:picMkLst>
            <pc:docMk/>
            <pc:sldMk cId="1856425698" sldId="437"/>
            <ac:picMk id="26" creationId="{02F92164-9C9F-4612-81A1-89876F7473AF}"/>
          </ac:picMkLst>
        </pc:picChg>
        <pc:picChg chg="add mod">
          <ac:chgData name="Agathe  HILAIRE (MUPY CONSEIL)" userId="ca51aea9-2320-4b71-aa4a-b282218ab059" providerId="ADAL" clId="{2A6BD817-4DCE-47C4-A968-9E2C5013F96B}" dt="2020-12-02T08:08:27.316" v="885"/>
          <ac:picMkLst>
            <pc:docMk/>
            <pc:sldMk cId="1856425698" sldId="437"/>
            <ac:picMk id="27" creationId="{67244FAC-E2BD-4DC3-84AB-A11A5E32A11C}"/>
          </ac:picMkLst>
        </pc:picChg>
        <pc:picChg chg="add del mod">
          <ac:chgData name="Agathe  HILAIRE (MUPY CONSEIL)" userId="ca51aea9-2320-4b71-aa4a-b282218ab059" providerId="ADAL" clId="{2A6BD817-4DCE-47C4-A968-9E2C5013F96B}" dt="2020-12-02T08:10:43.144" v="891"/>
          <ac:picMkLst>
            <pc:docMk/>
            <pc:sldMk cId="1856425698" sldId="437"/>
            <ac:picMk id="28" creationId="{20355E67-8FD5-473F-8EB9-3B22D72426FF}"/>
          </ac:picMkLst>
        </pc:picChg>
        <pc:picChg chg="add del mod">
          <ac:chgData name="Agathe  HILAIRE (MUPY CONSEIL)" userId="ca51aea9-2320-4b71-aa4a-b282218ab059" providerId="ADAL" clId="{2A6BD817-4DCE-47C4-A968-9E2C5013F96B}" dt="2020-12-02T08:10:43.144" v="891"/>
          <ac:picMkLst>
            <pc:docMk/>
            <pc:sldMk cId="1856425698" sldId="437"/>
            <ac:picMk id="29" creationId="{E68B55D8-D5F4-461A-84D7-DD8BE6361D79}"/>
          </ac:picMkLst>
        </pc:picChg>
      </pc:sldChg>
      <pc:sldChg chg="addSp delSp modSp add del mod ord modShow">
        <pc:chgData name="Agathe  HILAIRE (MUPY CONSEIL)" userId="ca51aea9-2320-4b71-aa4a-b282218ab059" providerId="ADAL" clId="{2A6BD817-4DCE-47C4-A968-9E2C5013F96B}" dt="2020-12-03T13:13:02.612" v="18477" actId="47"/>
        <pc:sldMkLst>
          <pc:docMk/>
          <pc:sldMk cId="1087150951" sldId="438"/>
        </pc:sldMkLst>
        <pc:graphicFrameChg chg="add del mod">
          <ac:chgData name="Agathe  HILAIRE (MUPY CONSEIL)" userId="ca51aea9-2320-4b71-aa4a-b282218ab059" providerId="ADAL" clId="{2A6BD817-4DCE-47C4-A968-9E2C5013F96B}" dt="2020-12-02T09:30:58.995" v="1853" actId="478"/>
          <ac:graphicFrameMkLst>
            <pc:docMk/>
            <pc:sldMk cId="1087150951" sldId="438"/>
            <ac:graphicFrameMk id="6" creationId="{F2C0AE13-EDCE-4CAC-B1DA-6A945DA6C8B6}"/>
          </ac:graphicFrameMkLst>
        </pc:graphicFrameChg>
      </pc:sldChg>
      <pc:sldChg chg="add del">
        <pc:chgData name="Agathe  HILAIRE (MUPY CONSEIL)" userId="ca51aea9-2320-4b71-aa4a-b282218ab059" providerId="ADAL" clId="{2A6BD817-4DCE-47C4-A968-9E2C5013F96B}" dt="2020-12-02T08:11:47.514" v="947" actId="47"/>
        <pc:sldMkLst>
          <pc:docMk/>
          <pc:sldMk cId="1925382318" sldId="438"/>
        </pc:sldMkLst>
      </pc:sldChg>
      <pc:sldChg chg="addSp delSp modSp add mod ord modShow">
        <pc:chgData name="Agathe  HILAIRE (MUPY CONSEIL)" userId="ca51aea9-2320-4b71-aa4a-b282218ab059" providerId="ADAL" clId="{2A6BD817-4DCE-47C4-A968-9E2C5013F96B}" dt="2020-12-03T15:54:44.349" v="22395"/>
        <pc:sldMkLst>
          <pc:docMk/>
          <pc:sldMk cId="418062548" sldId="439"/>
        </pc:sldMkLst>
        <pc:spChg chg="mod">
          <ac:chgData name="Agathe  HILAIRE (MUPY CONSEIL)" userId="ca51aea9-2320-4b71-aa4a-b282218ab059" providerId="ADAL" clId="{2A6BD817-4DCE-47C4-A968-9E2C5013F96B}" dt="2020-12-02T11:41:45.039" v="4793"/>
          <ac:spMkLst>
            <pc:docMk/>
            <pc:sldMk cId="418062548" sldId="439"/>
            <ac:spMk id="5" creationId="{F55F7BE6-FC6F-4651-8B1F-3C8540CABEBD}"/>
          </ac:spMkLst>
        </pc:spChg>
        <pc:graphicFrameChg chg="del">
          <ac:chgData name="Agathe  HILAIRE (MUPY CONSEIL)" userId="ca51aea9-2320-4b71-aa4a-b282218ab059" providerId="ADAL" clId="{2A6BD817-4DCE-47C4-A968-9E2C5013F96B}" dt="2020-12-02T09:31:07.036" v="1856" actId="478"/>
          <ac:graphicFrameMkLst>
            <pc:docMk/>
            <pc:sldMk cId="418062548" sldId="439"/>
            <ac:graphicFrameMk id="3" creationId="{72939F72-942A-42C7-811A-09FD6D463393}"/>
          </ac:graphicFrameMkLst>
        </pc:graphicFrameChg>
        <pc:graphicFrameChg chg="mod modGraphic">
          <ac:chgData name="Agathe  HILAIRE (MUPY CONSEIL)" userId="ca51aea9-2320-4b71-aa4a-b282218ab059" providerId="ADAL" clId="{2A6BD817-4DCE-47C4-A968-9E2C5013F96B}" dt="2020-12-03T15:54:44.349" v="22395"/>
          <ac:graphicFrameMkLst>
            <pc:docMk/>
            <pc:sldMk cId="418062548" sldId="439"/>
            <ac:graphicFrameMk id="6" creationId="{F2C0AE13-EDCE-4CAC-B1DA-6A945DA6C8B6}"/>
          </ac:graphicFrameMkLst>
        </pc:graphicFrameChg>
        <pc:graphicFrameChg chg="add del mod">
          <ac:chgData name="Agathe  HILAIRE (MUPY CONSEIL)" userId="ca51aea9-2320-4b71-aa4a-b282218ab059" providerId="ADAL" clId="{2A6BD817-4DCE-47C4-A968-9E2C5013F96B}" dt="2020-12-02T16:24:29.468" v="8156" actId="478"/>
          <ac:graphicFrameMkLst>
            <pc:docMk/>
            <pc:sldMk cId="418062548" sldId="439"/>
            <ac:graphicFrameMk id="7" creationId="{34056BE1-2297-4FE5-8225-8408C29B1136}"/>
          </ac:graphicFrameMkLst>
        </pc:graphicFrameChg>
      </pc:sldChg>
      <pc:sldChg chg="addSp delSp modSp add mod modShow">
        <pc:chgData name="Agathe  HILAIRE (MUPY CONSEIL)" userId="ca51aea9-2320-4b71-aa4a-b282218ab059" providerId="ADAL" clId="{2A6BD817-4DCE-47C4-A968-9E2C5013F96B}" dt="2020-12-03T13:58:20.820" v="19464" actId="2164"/>
        <pc:sldMkLst>
          <pc:docMk/>
          <pc:sldMk cId="3896799940" sldId="440"/>
        </pc:sldMkLst>
        <pc:spChg chg="mod">
          <ac:chgData name="Agathe  HILAIRE (MUPY CONSEIL)" userId="ca51aea9-2320-4b71-aa4a-b282218ab059" providerId="ADAL" clId="{2A6BD817-4DCE-47C4-A968-9E2C5013F96B}" dt="2020-12-02T11:41:39.528" v="4792"/>
          <ac:spMkLst>
            <pc:docMk/>
            <pc:sldMk cId="3896799940" sldId="440"/>
            <ac:spMk id="5" creationId="{F55F7BE6-FC6F-4651-8B1F-3C8540CABEBD}"/>
          </ac:spMkLst>
        </pc:spChg>
        <pc:spChg chg="add del">
          <ac:chgData name="Agathe  HILAIRE (MUPY CONSEIL)" userId="ca51aea9-2320-4b71-aa4a-b282218ab059" providerId="ADAL" clId="{2A6BD817-4DCE-47C4-A968-9E2C5013F96B}" dt="2020-12-02T14:55:43.967" v="7834" actId="22"/>
          <ac:spMkLst>
            <pc:docMk/>
            <pc:sldMk cId="3896799940" sldId="440"/>
            <ac:spMk id="10" creationId="{2E7C45B4-BDD7-4B54-8DC9-8613465E002D}"/>
          </ac:spMkLst>
        </pc:spChg>
        <pc:graphicFrameChg chg="add del">
          <ac:chgData name="Agathe  HILAIRE (MUPY CONSEIL)" userId="ca51aea9-2320-4b71-aa4a-b282218ab059" providerId="ADAL" clId="{2A6BD817-4DCE-47C4-A968-9E2C5013F96B}" dt="2020-12-02T09:34:47.498" v="1913" actId="478"/>
          <ac:graphicFrameMkLst>
            <pc:docMk/>
            <pc:sldMk cId="3896799940" sldId="440"/>
            <ac:graphicFrameMk id="6" creationId="{F2C0AE13-EDCE-4CAC-B1DA-6A945DA6C8B6}"/>
          </ac:graphicFrameMkLst>
        </pc:graphicFrameChg>
        <pc:graphicFrameChg chg="add mod ord modGraphic">
          <ac:chgData name="Agathe  HILAIRE (MUPY CONSEIL)" userId="ca51aea9-2320-4b71-aa4a-b282218ab059" providerId="ADAL" clId="{2A6BD817-4DCE-47C4-A968-9E2C5013F96B}" dt="2020-12-03T13:58:20.820" v="19464" actId="2164"/>
          <ac:graphicFrameMkLst>
            <pc:docMk/>
            <pc:sldMk cId="3896799940" sldId="440"/>
            <ac:graphicFrameMk id="7" creationId="{9B5836BE-64CF-42D1-8628-234C5287AF42}"/>
          </ac:graphicFrameMkLst>
        </pc:graphicFrameChg>
        <pc:graphicFrameChg chg="add del mod modGraphic">
          <ac:chgData name="Agathe  HILAIRE (MUPY CONSEIL)" userId="ca51aea9-2320-4b71-aa4a-b282218ab059" providerId="ADAL" clId="{2A6BD817-4DCE-47C4-A968-9E2C5013F96B}" dt="2020-12-02T09:49:43.300" v="2345" actId="478"/>
          <ac:graphicFrameMkLst>
            <pc:docMk/>
            <pc:sldMk cId="3896799940" sldId="440"/>
            <ac:graphicFrameMk id="8" creationId="{E7A5273B-5F6F-43F2-A493-E5A0289B40BC}"/>
          </ac:graphicFrameMkLst>
        </pc:graphicFrameChg>
        <pc:graphicFrameChg chg="add del mod">
          <ac:chgData name="Agathe  HILAIRE (MUPY CONSEIL)" userId="ca51aea9-2320-4b71-aa4a-b282218ab059" providerId="ADAL" clId="{2A6BD817-4DCE-47C4-A968-9E2C5013F96B}" dt="2020-12-02T14:43:40.614" v="7618" actId="478"/>
          <ac:graphicFrameMkLst>
            <pc:docMk/>
            <pc:sldMk cId="3896799940" sldId="440"/>
            <ac:graphicFrameMk id="9" creationId="{083361B7-DBFA-426B-8D13-F59E0D60D2A3}"/>
          </ac:graphicFrameMkLst>
        </pc:graphicFrameChg>
      </pc:sldChg>
      <pc:sldChg chg="addSp delSp modSp add mod modShow">
        <pc:chgData name="Agathe  HILAIRE (MUPY CONSEIL)" userId="ca51aea9-2320-4b71-aa4a-b282218ab059" providerId="ADAL" clId="{2A6BD817-4DCE-47C4-A968-9E2C5013F96B}" dt="2020-12-03T16:01:39.516" v="22456" actId="6549"/>
        <pc:sldMkLst>
          <pc:docMk/>
          <pc:sldMk cId="685272166" sldId="441"/>
        </pc:sldMkLst>
        <pc:spChg chg="mod">
          <ac:chgData name="Agathe  HILAIRE (MUPY CONSEIL)" userId="ca51aea9-2320-4b71-aa4a-b282218ab059" providerId="ADAL" clId="{2A6BD817-4DCE-47C4-A968-9E2C5013F96B}" dt="2020-12-02T11:41:25.661" v="4791"/>
          <ac:spMkLst>
            <pc:docMk/>
            <pc:sldMk cId="685272166" sldId="441"/>
            <ac:spMk id="5" creationId="{F55F7BE6-FC6F-4651-8B1F-3C8540CABEBD}"/>
          </ac:spMkLst>
        </pc:spChg>
        <pc:graphicFrameChg chg="add del mod modGraphic">
          <ac:chgData name="Agathe  HILAIRE (MUPY CONSEIL)" userId="ca51aea9-2320-4b71-aa4a-b282218ab059" providerId="ADAL" clId="{2A6BD817-4DCE-47C4-A968-9E2C5013F96B}" dt="2020-12-02T17:02:12.234" v="9077" actId="478"/>
          <ac:graphicFrameMkLst>
            <pc:docMk/>
            <pc:sldMk cId="685272166" sldId="441"/>
            <ac:graphicFrameMk id="6" creationId="{26DAB57C-8F88-4B31-995F-2FADC2DB5F2C}"/>
          </ac:graphicFrameMkLst>
        </pc:graphicFrameChg>
        <pc:graphicFrameChg chg="del">
          <ac:chgData name="Agathe  HILAIRE (MUPY CONSEIL)" userId="ca51aea9-2320-4b71-aa4a-b282218ab059" providerId="ADAL" clId="{2A6BD817-4DCE-47C4-A968-9E2C5013F96B}" dt="2020-12-02T09:38:10.071" v="1949" actId="478"/>
          <ac:graphicFrameMkLst>
            <pc:docMk/>
            <pc:sldMk cId="685272166" sldId="441"/>
            <ac:graphicFrameMk id="7" creationId="{9B5836BE-64CF-42D1-8628-234C5287AF42}"/>
          </ac:graphicFrameMkLst>
        </pc:graphicFrameChg>
        <pc:graphicFrameChg chg="add mod modGraphic">
          <ac:chgData name="Agathe  HILAIRE (MUPY CONSEIL)" userId="ca51aea9-2320-4b71-aa4a-b282218ab059" providerId="ADAL" clId="{2A6BD817-4DCE-47C4-A968-9E2C5013F96B}" dt="2020-12-03T16:01:39.516" v="22456" actId="6549"/>
          <ac:graphicFrameMkLst>
            <pc:docMk/>
            <pc:sldMk cId="685272166" sldId="441"/>
            <ac:graphicFrameMk id="8" creationId="{ED4A39A3-53B8-491D-ABF3-6B63A2D60456}"/>
          </ac:graphicFrameMkLst>
        </pc:graphicFrameChg>
        <pc:graphicFrameChg chg="add del mod modGraphic">
          <ac:chgData name="Agathe  HILAIRE (MUPY CONSEIL)" userId="ca51aea9-2320-4b71-aa4a-b282218ab059" providerId="ADAL" clId="{2A6BD817-4DCE-47C4-A968-9E2C5013F96B}" dt="2020-12-02T17:58:53.202" v="10429" actId="478"/>
          <ac:graphicFrameMkLst>
            <pc:docMk/>
            <pc:sldMk cId="685272166" sldId="441"/>
            <ac:graphicFrameMk id="9" creationId="{8C7B88AB-0290-4BA7-8259-1078B0BEDBA5}"/>
          </ac:graphicFrameMkLst>
        </pc:graphicFrameChg>
        <pc:graphicFrameChg chg="add del mod ord">
          <ac:chgData name="Agathe  HILAIRE (MUPY CONSEIL)" userId="ca51aea9-2320-4b71-aa4a-b282218ab059" providerId="ADAL" clId="{2A6BD817-4DCE-47C4-A968-9E2C5013F96B}" dt="2020-12-02T09:52:03.862" v="2375" actId="478"/>
          <ac:graphicFrameMkLst>
            <pc:docMk/>
            <pc:sldMk cId="685272166" sldId="441"/>
            <ac:graphicFrameMk id="10" creationId="{F4537DF8-A5F7-4245-AAE7-FD9CE2B6EABC}"/>
          </ac:graphicFrameMkLst>
        </pc:graphicFrameChg>
      </pc:sldChg>
      <pc:sldChg chg="addSp delSp modSp add mod ord">
        <pc:chgData name="Agathe  HILAIRE (MUPY CONSEIL)" userId="ca51aea9-2320-4b71-aa4a-b282218ab059" providerId="ADAL" clId="{2A6BD817-4DCE-47C4-A968-9E2C5013F96B}" dt="2020-12-08T15:41:35.099" v="27694" actId="20577"/>
        <pc:sldMkLst>
          <pc:docMk/>
          <pc:sldMk cId="3576155939" sldId="442"/>
        </pc:sldMkLst>
        <pc:spChg chg="del">
          <ac:chgData name="Agathe  HILAIRE (MUPY CONSEIL)" userId="ca51aea9-2320-4b71-aa4a-b282218ab059" providerId="ADAL" clId="{2A6BD817-4DCE-47C4-A968-9E2C5013F96B}" dt="2020-12-02T09:55:05.591" v="2413" actId="478"/>
          <ac:spMkLst>
            <pc:docMk/>
            <pc:sldMk cId="3576155939" sldId="442"/>
            <ac:spMk id="3" creationId="{656D36A2-63E8-4A87-B8F8-373350B18194}"/>
          </ac:spMkLst>
        </pc:spChg>
        <pc:spChg chg="mod">
          <ac:chgData name="Agathe  HILAIRE (MUPY CONSEIL)" userId="ca51aea9-2320-4b71-aa4a-b282218ab059" providerId="ADAL" clId="{2A6BD817-4DCE-47C4-A968-9E2C5013F96B}" dt="2020-12-02T11:44:27.872" v="4861" actId="20577"/>
          <ac:spMkLst>
            <pc:docMk/>
            <pc:sldMk cId="3576155939" sldId="442"/>
            <ac:spMk id="5" creationId="{B0E58B4F-EDB3-4BCB-9202-3589976A7B53}"/>
          </ac:spMkLst>
        </pc:spChg>
        <pc:spChg chg="del mod">
          <ac:chgData name="Agathe  HILAIRE (MUPY CONSEIL)" userId="ca51aea9-2320-4b71-aa4a-b282218ab059" providerId="ADAL" clId="{2A6BD817-4DCE-47C4-A968-9E2C5013F96B}" dt="2020-12-02T11:09:04.229" v="4250" actId="478"/>
          <ac:spMkLst>
            <pc:docMk/>
            <pc:sldMk cId="3576155939" sldId="442"/>
            <ac:spMk id="7" creationId="{16B22B14-5BDE-4429-AC75-3E9B03AEA147}"/>
          </ac:spMkLst>
        </pc:spChg>
        <pc:spChg chg="del">
          <ac:chgData name="Agathe  HILAIRE (MUPY CONSEIL)" userId="ca51aea9-2320-4b71-aa4a-b282218ab059" providerId="ADAL" clId="{2A6BD817-4DCE-47C4-A968-9E2C5013F96B}" dt="2020-12-02T09:55:05.591" v="2413" actId="478"/>
          <ac:spMkLst>
            <pc:docMk/>
            <pc:sldMk cId="3576155939" sldId="442"/>
            <ac:spMk id="9" creationId="{6DEF2EEF-E2AF-4D69-8028-A667230AE4DE}"/>
          </ac:spMkLst>
        </pc:spChg>
        <pc:spChg chg="del">
          <ac:chgData name="Agathe  HILAIRE (MUPY CONSEIL)" userId="ca51aea9-2320-4b71-aa4a-b282218ab059" providerId="ADAL" clId="{2A6BD817-4DCE-47C4-A968-9E2C5013F96B}" dt="2020-12-02T09:55:05.591" v="2413" actId="478"/>
          <ac:spMkLst>
            <pc:docMk/>
            <pc:sldMk cId="3576155939" sldId="442"/>
            <ac:spMk id="11" creationId="{E4EB436F-5226-413F-B0AA-9A51BE480D85}"/>
          </ac:spMkLst>
        </pc:spChg>
        <pc:spChg chg="del">
          <ac:chgData name="Agathe  HILAIRE (MUPY CONSEIL)" userId="ca51aea9-2320-4b71-aa4a-b282218ab059" providerId="ADAL" clId="{2A6BD817-4DCE-47C4-A968-9E2C5013F96B}" dt="2020-12-02T09:55:05.591" v="2413" actId="478"/>
          <ac:spMkLst>
            <pc:docMk/>
            <pc:sldMk cId="3576155939" sldId="442"/>
            <ac:spMk id="12" creationId="{9071A340-3C20-4B92-8D11-2B975D06CD73}"/>
          </ac:spMkLst>
        </pc:spChg>
        <pc:spChg chg="add del mod">
          <ac:chgData name="Agathe  HILAIRE (MUPY CONSEIL)" userId="ca51aea9-2320-4b71-aa4a-b282218ab059" providerId="ADAL" clId="{2A6BD817-4DCE-47C4-A968-9E2C5013F96B}" dt="2020-12-03T14:36:11.518" v="19931" actId="478"/>
          <ac:spMkLst>
            <pc:docMk/>
            <pc:sldMk cId="3576155939" sldId="442"/>
            <ac:spMk id="13" creationId="{8A5633E1-472E-4C0A-A0C4-16FE824EC965}"/>
          </ac:spMkLst>
        </pc:spChg>
        <pc:spChg chg="del">
          <ac:chgData name="Agathe  HILAIRE (MUPY CONSEIL)" userId="ca51aea9-2320-4b71-aa4a-b282218ab059" providerId="ADAL" clId="{2A6BD817-4DCE-47C4-A968-9E2C5013F96B}" dt="2020-12-02T09:55:05.591" v="2413" actId="478"/>
          <ac:spMkLst>
            <pc:docMk/>
            <pc:sldMk cId="3576155939" sldId="442"/>
            <ac:spMk id="13" creationId="{CC09FC96-6298-4C0E-973D-EF97619F3C17}"/>
          </ac:spMkLst>
        </pc:spChg>
        <pc:spChg chg="del">
          <ac:chgData name="Agathe  HILAIRE (MUPY CONSEIL)" userId="ca51aea9-2320-4b71-aa4a-b282218ab059" providerId="ADAL" clId="{2A6BD817-4DCE-47C4-A968-9E2C5013F96B}" dt="2020-12-02T09:55:05.591" v="2413" actId="478"/>
          <ac:spMkLst>
            <pc:docMk/>
            <pc:sldMk cId="3576155939" sldId="442"/>
            <ac:spMk id="14" creationId="{6B9D30B7-B1DE-46D8-81E5-4E3C7BA878FF}"/>
          </ac:spMkLst>
        </pc:spChg>
        <pc:spChg chg="del">
          <ac:chgData name="Agathe  HILAIRE (MUPY CONSEIL)" userId="ca51aea9-2320-4b71-aa4a-b282218ab059" providerId="ADAL" clId="{2A6BD817-4DCE-47C4-A968-9E2C5013F96B}" dt="2020-12-02T11:14:20.350" v="4367" actId="478"/>
          <ac:spMkLst>
            <pc:docMk/>
            <pc:sldMk cId="3576155939" sldId="442"/>
            <ac:spMk id="15" creationId="{6413FF98-F8C1-4CE5-A84D-8E51326E8275}"/>
          </ac:spMkLst>
        </pc:spChg>
        <pc:spChg chg="del">
          <ac:chgData name="Agathe  HILAIRE (MUPY CONSEIL)" userId="ca51aea9-2320-4b71-aa4a-b282218ab059" providerId="ADAL" clId="{2A6BD817-4DCE-47C4-A968-9E2C5013F96B}" dt="2020-12-02T11:14:18.118" v="4366" actId="478"/>
          <ac:spMkLst>
            <pc:docMk/>
            <pc:sldMk cId="3576155939" sldId="442"/>
            <ac:spMk id="16" creationId="{57C5230E-4490-47DA-87F7-F803B2C2B19F}"/>
          </ac:spMkLst>
        </pc:spChg>
        <pc:spChg chg="del">
          <ac:chgData name="Agathe  HILAIRE (MUPY CONSEIL)" userId="ca51aea9-2320-4b71-aa4a-b282218ab059" providerId="ADAL" clId="{2A6BD817-4DCE-47C4-A968-9E2C5013F96B}" dt="2020-12-02T09:55:05.591" v="2413" actId="478"/>
          <ac:spMkLst>
            <pc:docMk/>
            <pc:sldMk cId="3576155939" sldId="442"/>
            <ac:spMk id="18" creationId="{4F63BF0E-1500-40CB-8839-B0CDF21B66EF}"/>
          </ac:spMkLst>
        </pc:spChg>
        <pc:spChg chg="del">
          <ac:chgData name="Agathe  HILAIRE (MUPY CONSEIL)" userId="ca51aea9-2320-4b71-aa4a-b282218ab059" providerId="ADAL" clId="{2A6BD817-4DCE-47C4-A968-9E2C5013F96B}" dt="2020-12-02T11:14:18.118" v="4366" actId="478"/>
          <ac:spMkLst>
            <pc:docMk/>
            <pc:sldMk cId="3576155939" sldId="442"/>
            <ac:spMk id="20" creationId="{54254EE8-5CC7-432F-8E6E-9CD4474CE056}"/>
          </ac:spMkLst>
        </pc:spChg>
        <pc:spChg chg="del">
          <ac:chgData name="Agathe  HILAIRE (MUPY CONSEIL)" userId="ca51aea9-2320-4b71-aa4a-b282218ab059" providerId="ADAL" clId="{2A6BD817-4DCE-47C4-A968-9E2C5013F96B}" dt="2020-12-02T11:14:18.118" v="4366" actId="478"/>
          <ac:spMkLst>
            <pc:docMk/>
            <pc:sldMk cId="3576155939" sldId="442"/>
            <ac:spMk id="21" creationId="{75F412AD-FC58-45BD-A258-4671F120AFC0}"/>
          </ac:spMkLst>
        </pc:spChg>
        <pc:spChg chg="del">
          <ac:chgData name="Agathe  HILAIRE (MUPY CONSEIL)" userId="ca51aea9-2320-4b71-aa4a-b282218ab059" providerId="ADAL" clId="{2A6BD817-4DCE-47C4-A968-9E2C5013F96B}" dt="2020-12-02T11:14:18.118" v="4366" actId="478"/>
          <ac:spMkLst>
            <pc:docMk/>
            <pc:sldMk cId="3576155939" sldId="442"/>
            <ac:spMk id="22" creationId="{1E398CB4-58AC-4A87-A549-7D9D1B8F18E6}"/>
          </ac:spMkLst>
        </pc:spChg>
        <pc:spChg chg="del">
          <ac:chgData name="Agathe  HILAIRE (MUPY CONSEIL)" userId="ca51aea9-2320-4b71-aa4a-b282218ab059" providerId="ADAL" clId="{2A6BD817-4DCE-47C4-A968-9E2C5013F96B}" dt="2020-12-02T09:55:05.591" v="2413" actId="478"/>
          <ac:spMkLst>
            <pc:docMk/>
            <pc:sldMk cId="3576155939" sldId="442"/>
            <ac:spMk id="23" creationId="{F05FD05F-E9F1-44D6-9F71-EE8515DC2FEF}"/>
          </ac:spMkLst>
        </pc:spChg>
        <pc:spChg chg="del">
          <ac:chgData name="Agathe  HILAIRE (MUPY CONSEIL)" userId="ca51aea9-2320-4b71-aa4a-b282218ab059" providerId="ADAL" clId="{2A6BD817-4DCE-47C4-A968-9E2C5013F96B}" dt="2020-12-02T09:55:05.591" v="2413" actId="478"/>
          <ac:spMkLst>
            <pc:docMk/>
            <pc:sldMk cId="3576155939" sldId="442"/>
            <ac:spMk id="24" creationId="{71F36C6F-2685-4FAC-BE26-64DCAB546AF6}"/>
          </ac:spMkLst>
        </pc:spChg>
        <pc:spChg chg="del">
          <ac:chgData name="Agathe  HILAIRE (MUPY CONSEIL)" userId="ca51aea9-2320-4b71-aa4a-b282218ab059" providerId="ADAL" clId="{2A6BD817-4DCE-47C4-A968-9E2C5013F96B}" dt="2020-12-02T09:55:05.591" v="2413" actId="478"/>
          <ac:spMkLst>
            <pc:docMk/>
            <pc:sldMk cId="3576155939" sldId="442"/>
            <ac:spMk id="25" creationId="{D9C2B209-FE67-4A13-A040-5B02F81A3A00}"/>
          </ac:spMkLst>
        </pc:spChg>
        <pc:spChg chg="del">
          <ac:chgData name="Agathe  HILAIRE (MUPY CONSEIL)" userId="ca51aea9-2320-4b71-aa4a-b282218ab059" providerId="ADAL" clId="{2A6BD817-4DCE-47C4-A968-9E2C5013F96B}" dt="2020-12-02T11:14:18.118" v="4366" actId="478"/>
          <ac:spMkLst>
            <pc:docMk/>
            <pc:sldMk cId="3576155939" sldId="442"/>
            <ac:spMk id="26" creationId="{F6149F9D-7117-4365-9E55-E446EDC4D65B}"/>
          </ac:spMkLst>
        </pc:spChg>
        <pc:spChg chg="del">
          <ac:chgData name="Agathe  HILAIRE (MUPY CONSEIL)" userId="ca51aea9-2320-4b71-aa4a-b282218ab059" providerId="ADAL" clId="{2A6BD817-4DCE-47C4-A968-9E2C5013F96B}" dt="2020-12-02T09:55:05.591" v="2413" actId="478"/>
          <ac:spMkLst>
            <pc:docMk/>
            <pc:sldMk cId="3576155939" sldId="442"/>
            <ac:spMk id="27" creationId="{2A2F17CA-F0F0-4E5A-8D12-FF5451E2535A}"/>
          </ac:spMkLst>
        </pc:spChg>
        <pc:spChg chg="del">
          <ac:chgData name="Agathe  HILAIRE (MUPY CONSEIL)" userId="ca51aea9-2320-4b71-aa4a-b282218ab059" providerId="ADAL" clId="{2A6BD817-4DCE-47C4-A968-9E2C5013F96B}" dt="2020-12-02T09:55:05.591" v="2413" actId="478"/>
          <ac:spMkLst>
            <pc:docMk/>
            <pc:sldMk cId="3576155939" sldId="442"/>
            <ac:spMk id="28" creationId="{EDD964E3-14E7-4E9B-BFDA-64066AB5DD4F}"/>
          </ac:spMkLst>
        </pc:spChg>
        <pc:spChg chg="del">
          <ac:chgData name="Agathe  HILAIRE (MUPY CONSEIL)" userId="ca51aea9-2320-4b71-aa4a-b282218ab059" providerId="ADAL" clId="{2A6BD817-4DCE-47C4-A968-9E2C5013F96B}" dt="2020-12-02T09:55:05.591" v="2413" actId="478"/>
          <ac:spMkLst>
            <pc:docMk/>
            <pc:sldMk cId="3576155939" sldId="442"/>
            <ac:spMk id="29" creationId="{767E5A3A-43E2-4E11-BC35-F4EDAE8E6624}"/>
          </ac:spMkLst>
        </pc:spChg>
        <pc:spChg chg="del">
          <ac:chgData name="Agathe  HILAIRE (MUPY CONSEIL)" userId="ca51aea9-2320-4b71-aa4a-b282218ab059" providerId="ADAL" clId="{2A6BD817-4DCE-47C4-A968-9E2C5013F96B}" dt="2020-12-02T09:55:05.591" v="2413" actId="478"/>
          <ac:spMkLst>
            <pc:docMk/>
            <pc:sldMk cId="3576155939" sldId="442"/>
            <ac:spMk id="30" creationId="{8558CB2D-DCF1-4AB4-BE65-F217B0DC023D}"/>
          </ac:spMkLst>
        </pc:spChg>
        <pc:spChg chg="mod">
          <ac:chgData name="Agathe  HILAIRE (MUPY CONSEIL)" userId="ca51aea9-2320-4b71-aa4a-b282218ab059" providerId="ADAL" clId="{2A6BD817-4DCE-47C4-A968-9E2C5013F96B}" dt="2020-12-02T11:06:10.823" v="4158"/>
          <ac:spMkLst>
            <pc:docMk/>
            <pc:sldMk cId="3576155939" sldId="442"/>
            <ac:spMk id="33" creationId="{4D427942-0BAF-4588-855A-7B65E8FA1B3B}"/>
          </ac:spMkLst>
        </pc:spChg>
        <pc:spChg chg="mod">
          <ac:chgData name="Agathe  HILAIRE (MUPY CONSEIL)" userId="ca51aea9-2320-4b71-aa4a-b282218ab059" providerId="ADAL" clId="{2A6BD817-4DCE-47C4-A968-9E2C5013F96B}" dt="2020-12-02T11:06:10.823" v="4158"/>
          <ac:spMkLst>
            <pc:docMk/>
            <pc:sldMk cId="3576155939" sldId="442"/>
            <ac:spMk id="34" creationId="{8FDE688F-9CA0-4B53-82DE-D6C89F51BB18}"/>
          </ac:spMkLst>
        </pc:spChg>
        <pc:spChg chg="mod">
          <ac:chgData name="Agathe  HILAIRE (MUPY CONSEIL)" userId="ca51aea9-2320-4b71-aa4a-b282218ab059" providerId="ADAL" clId="{2A6BD817-4DCE-47C4-A968-9E2C5013F96B}" dt="2020-12-02T11:06:10.823" v="4158"/>
          <ac:spMkLst>
            <pc:docMk/>
            <pc:sldMk cId="3576155939" sldId="442"/>
            <ac:spMk id="35" creationId="{9C4B66C5-FF78-49B4-9CAA-53A62CD5FCFE}"/>
          </ac:spMkLst>
        </pc:spChg>
        <pc:spChg chg="mod">
          <ac:chgData name="Agathe  HILAIRE (MUPY CONSEIL)" userId="ca51aea9-2320-4b71-aa4a-b282218ab059" providerId="ADAL" clId="{2A6BD817-4DCE-47C4-A968-9E2C5013F96B}" dt="2020-12-02T11:06:10.823" v="4158"/>
          <ac:spMkLst>
            <pc:docMk/>
            <pc:sldMk cId="3576155939" sldId="442"/>
            <ac:spMk id="36" creationId="{CE52FDF7-FFCC-495D-B028-386F2834C80B}"/>
          </ac:spMkLst>
        </pc:spChg>
        <pc:spChg chg="mod">
          <ac:chgData name="Agathe  HILAIRE (MUPY CONSEIL)" userId="ca51aea9-2320-4b71-aa4a-b282218ab059" providerId="ADAL" clId="{2A6BD817-4DCE-47C4-A968-9E2C5013F96B}" dt="2020-12-02T11:06:10.823" v="4158"/>
          <ac:spMkLst>
            <pc:docMk/>
            <pc:sldMk cId="3576155939" sldId="442"/>
            <ac:spMk id="37" creationId="{30507678-49FC-407A-904B-9BA48E455B09}"/>
          </ac:spMkLst>
        </pc:spChg>
        <pc:spChg chg="mod">
          <ac:chgData name="Agathe  HILAIRE (MUPY CONSEIL)" userId="ca51aea9-2320-4b71-aa4a-b282218ab059" providerId="ADAL" clId="{2A6BD817-4DCE-47C4-A968-9E2C5013F96B}" dt="2020-12-02T11:06:10.823" v="4158"/>
          <ac:spMkLst>
            <pc:docMk/>
            <pc:sldMk cId="3576155939" sldId="442"/>
            <ac:spMk id="38" creationId="{053EFF30-FD06-481A-83CF-913E4555AEEE}"/>
          </ac:spMkLst>
        </pc:spChg>
        <pc:spChg chg="mod">
          <ac:chgData name="Agathe  HILAIRE (MUPY CONSEIL)" userId="ca51aea9-2320-4b71-aa4a-b282218ab059" providerId="ADAL" clId="{2A6BD817-4DCE-47C4-A968-9E2C5013F96B}" dt="2020-12-02T11:06:10.823" v="4158"/>
          <ac:spMkLst>
            <pc:docMk/>
            <pc:sldMk cId="3576155939" sldId="442"/>
            <ac:spMk id="39" creationId="{FA10D18C-0931-4EF3-8223-91E5A831639D}"/>
          </ac:spMkLst>
        </pc:spChg>
        <pc:spChg chg="mod">
          <ac:chgData name="Agathe  HILAIRE (MUPY CONSEIL)" userId="ca51aea9-2320-4b71-aa4a-b282218ab059" providerId="ADAL" clId="{2A6BD817-4DCE-47C4-A968-9E2C5013F96B}" dt="2020-12-02T11:06:10.823" v="4158"/>
          <ac:spMkLst>
            <pc:docMk/>
            <pc:sldMk cId="3576155939" sldId="442"/>
            <ac:spMk id="40" creationId="{ABCD2322-C932-4666-B0B1-212762FE2999}"/>
          </ac:spMkLst>
        </pc:spChg>
        <pc:spChg chg="mod">
          <ac:chgData name="Agathe  HILAIRE (MUPY CONSEIL)" userId="ca51aea9-2320-4b71-aa4a-b282218ab059" providerId="ADAL" clId="{2A6BD817-4DCE-47C4-A968-9E2C5013F96B}" dt="2020-12-02T11:06:10.823" v="4158"/>
          <ac:spMkLst>
            <pc:docMk/>
            <pc:sldMk cId="3576155939" sldId="442"/>
            <ac:spMk id="41" creationId="{54537F1C-4598-4CBD-AD31-FBF843F711DE}"/>
          </ac:spMkLst>
        </pc:spChg>
        <pc:spChg chg="mod">
          <ac:chgData name="Agathe  HILAIRE (MUPY CONSEIL)" userId="ca51aea9-2320-4b71-aa4a-b282218ab059" providerId="ADAL" clId="{2A6BD817-4DCE-47C4-A968-9E2C5013F96B}" dt="2020-12-02T11:06:10.823" v="4158"/>
          <ac:spMkLst>
            <pc:docMk/>
            <pc:sldMk cId="3576155939" sldId="442"/>
            <ac:spMk id="42" creationId="{C8678494-0CA4-4289-9D7E-AB040247F0B3}"/>
          </ac:spMkLst>
        </pc:spChg>
        <pc:spChg chg="mod">
          <ac:chgData name="Agathe  HILAIRE (MUPY CONSEIL)" userId="ca51aea9-2320-4b71-aa4a-b282218ab059" providerId="ADAL" clId="{2A6BD817-4DCE-47C4-A968-9E2C5013F96B}" dt="2020-12-02T11:06:10.823" v="4158"/>
          <ac:spMkLst>
            <pc:docMk/>
            <pc:sldMk cId="3576155939" sldId="442"/>
            <ac:spMk id="43" creationId="{F97C59DA-E965-444E-8772-1F9A6C272EC6}"/>
          </ac:spMkLst>
        </pc:spChg>
        <pc:spChg chg="mod">
          <ac:chgData name="Agathe  HILAIRE (MUPY CONSEIL)" userId="ca51aea9-2320-4b71-aa4a-b282218ab059" providerId="ADAL" clId="{2A6BD817-4DCE-47C4-A968-9E2C5013F96B}" dt="2020-12-02T11:06:10.823" v="4158"/>
          <ac:spMkLst>
            <pc:docMk/>
            <pc:sldMk cId="3576155939" sldId="442"/>
            <ac:spMk id="44" creationId="{218C91B3-FFD1-4D14-99EA-743C7DC29E9C}"/>
          </ac:spMkLst>
        </pc:spChg>
        <pc:spChg chg="mod">
          <ac:chgData name="Agathe  HILAIRE (MUPY CONSEIL)" userId="ca51aea9-2320-4b71-aa4a-b282218ab059" providerId="ADAL" clId="{2A6BD817-4DCE-47C4-A968-9E2C5013F96B}" dt="2020-12-02T11:06:10.823" v="4158"/>
          <ac:spMkLst>
            <pc:docMk/>
            <pc:sldMk cId="3576155939" sldId="442"/>
            <ac:spMk id="45" creationId="{A295E929-D6EB-46EF-9A3B-6141458402A1}"/>
          </ac:spMkLst>
        </pc:spChg>
        <pc:spChg chg="mod">
          <ac:chgData name="Agathe  HILAIRE (MUPY CONSEIL)" userId="ca51aea9-2320-4b71-aa4a-b282218ab059" providerId="ADAL" clId="{2A6BD817-4DCE-47C4-A968-9E2C5013F96B}" dt="2020-12-02T11:06:10.823" v="4158"/>
          <ac:spMkLst>
            <pc:docMk/>
            <pc:sldMk cId="3576155939" sldId="442"/>
            <ac:spMk id="46" creationId="{692C6E14-0EDC-4A54-ACC3-216DAAE3E0A1}"/>
          </ac:spMkLst>
        </pc:spChg>
        <pc:spChg chg="mod">
          <ac:chgData name="Agathe  HILAIRE (MUPY CONSEIL)" userId="ca51aea9-2320-4b71-aa4a-b282218ab059" providerId="ADAL" clId="{2A6BD817-4DCE-47C4-A968-9E2C5013F96B}" dt="2020-12-02T11:06:10.823" v="4158"/>
          <ac:spMkLst>
            <pc:docMk/>
            <pc:sldMk cId="3576155939" sldId="442"/>
            <ac:spMk id="47" creationId="{096F5DB0-76E0-4803-9455-900B814505FA}"/>
          </ac:spMkLst>
        </pc:spChg>
        <pc:grpChg chg="add del mod">
          <ac:chgData name="Agathe  HILAIRE (MUPY CONSEIL)" userId="ca51aea9-2320-4b71-aa4a-b282218ab059" providerId="ADAL" clId="{2A6BD817-4DCE-47C4-A968-9E2C5013F96B}" dt="2020-12-02T11:06:16.672" v="4159" actId="478"/>
          <ac:grpSpMkLst>
            <pc:docMk/>
            <pc:sldMk cId="3576155939" sldId="442"/>
            <ac:grpSpMk id="32" creationId="{345B7F67-DE86-42AC-95ED-437378F519F6}"/>
          </ac:grpSpMkLst>
        </pc:grpChg>
        <pc:grpChg chg="add mod">
          <ac:chgData name="Agathe  HILAIRE (MUPY CONSEIL)" userId="ca51aea9-2320-4b71-aa4a-b282218ab059" providerId="ADAL" clId="{2A6BD817-4DCE-47C4-A968-9E2C5013F96B}" dt="2020-12-02T11:29:23.449" v="4544"/>
          <ac:grpSpMkLst>
            <pc:docMk/>
            <pc:sldMk cId="3576155939" sldId="442"/>
            <ac:grpSpMk id="49" creationId="{394956FA-5FF7-4644-878A-709B0ED8E732}"/>
          </ac:grpSpMkLst>
        </pc:grpChg>
        <pc:graphicFrameChg chg="add del mod">
          <ac:chgData name="Agathe  HILAIRE (MUPY CONSEIL)" userId="ca51aea9-2320-4b71-aa4a-b282218ab059" providerId="ADAL" clId="{2A6BD817-4DCE-47C4-A968-9E2C5013F96B}" dt="2020-12-03T09:05:28.243" v="15395"/>
          <ac:graphicFrameMkLst>
            <pc:docMk/>
            <pc:sldMk cId="3576155939" sldId="442"/>
            <ac:graphicFrameMk id="4" creationId="{2BBD6925-C6E9-46E3-8E3D-04FB4B032939}"/>
          </ac:graphicFrameMkLst>
        </pc:graphicFrameChg>
        <pc:graphicFrameChg chg="add mod modGraphic">
          <ac:chgData name="Agathe  HILAIRE (MUPY CONSEIL)" userId="ca51aea9-2320-4b71-aa4a-b282218ab059" providerId="ADAL" clId="{2A6BD817-4DCE-47C4-A968-9E2C5013F96B}" dt="2020-12-08T15:41:35.099" v="27694" actId="20577"/>
          <ac:graphicFrameMkLst>
            <pc:docMk/>
            <pc:sldMk cId="3576155939" sldId="442"/>
            <ac:graphicFrameMk id="10" creationId="{6863C1AB-1896-49EF-996C-E7B345F3F1BE}"/>
          </ac:graphicFrameMkLst>
        </pc:graphicFrameChg>
        <pc:picChg chg="add del mod ord">
          <ac:chgData name="Agathe  HILAIRE (MUPY CONSEIL)" userId="ca51aea9-2320-4b71-aa4a-b282218ab059" providerId="ADAL" clId="{2A6BD817-4DCE-47C4-A968-9E2C5013F96B}" dt="2020-12-03T09:05:42.906" v="15401" actId="478"/>
          <ac:picMkLst>
            <pc:docMk/>
            <pc:sldMk cId="3576155939" sldId="442"/>
            <ac:picMk id="3" creationId="{6BF6A59D-7EC2-40FE-B505-75F65DF3D2BD}"/>
          </ac:picMkLst>
        </pc:picChg>
        <pc:picChg chg="del">
          <ac:chgData name="Agathe  HILAIRE (MUPY CONSEIL)" userId="ca51aea9-2320-4b71-aa4a-b282218ab059" providerId="ADAL" clId="{2A6BD817-4DCE-47C4-A968-9E2C5013F96B}" dt="2020-12-02T09:58:20.472" v="2429" actId="478"/>
          <ac:picMkLst>
            <pc:docMk/>
            <pc:sldMk cId="3576155939" sldId="442"/>
            <ac:picMk id="4" creationId="{479084B3-5536-4426-9CF2-E00A48719628}"/>
          </ac:picMkLst>
        </pc:picChg>
        <pc:picChg chg="add del mod ord">
          <ac:chgData name="Agathe  HILAIRE (MUPY CONSEIL)" userId="ca51aea9-2320-4b71-aa4a-b282218ab059" providerId="ADAL" clId="{2A6BD817-4DCE-47C4-A968-9E2C5013F96B}" dt="2020-12-03T05:35:56.083" v="12569" actId="478"/>
          <ac:picMkLst>
            <pc:docMk/>
            <pc:sldMk cId="3576155939" sldId="442"/>
            <ac:picMk id="6" creationId="{F468D272-72CA-4183-BFA3-422F21FB8887}"/>
          </ac:picMkLst>
        </pc:picChg>
        <pc:picChg chg="add del mod ord">
          <ac:chgData name="Agathe  HILAIRE (MUPY CONSEIL)" userId="ca51aea9-2320-4b71-aa4a-b282218ab059" providerId="ADAL" clId="{2A6BD817-4DCE-47C4-A968-9E2C5013F96B}" dt="2020-12-03T09:28:31.242" v="15407" actId="478"/>
          <ac:picMkLst>
            <pc:docMk/>
            <pc:sldMk cId="3576155939" sldId="442"/>
            <ac:picMk id="6" creationId="{F90E6EE1-A15B-44DB-AB97-E407B508D030}"/>
          </ac:picMkLst>
        </pc:picChg>
        <pc:picChg chg="add mod ord">
          <ac:chgData name="Agathe  HILAIRE (MUPY CONSEIL)" userId="ca51aea9-2320-4b71-aa4a-b282218ab059" providerId="ADAL" clId="{2A6BD817-4DCE-47C4-A968-9E2C5013F96B}" dt="2020-12-03T09:32:27.123" v="15445" actId="1076"/>
          <ac:picMkLst>
            <pc:docMk/>
            <pc:sldMk cId="3576155939" sldId="442"/>
            <ac:picMk id="7" creationId="{400492B0-0D88-4DAC-A901-C14F79D4C7FA}"/>
          </ac:picMkLst>
        </pc:picChg>
        <pc:picChg chg="del mod">
          <ac:chgData name="Agathe  HILAIRE (MUPY CONSEIL)" userId="ca51aea9-2320-4b71-aa4a-b282218ab059" providerId="ADAL" clId="{2A6BD817-4DCE-47C4-A968-9E2C5013F96B}" dt="2020-12-02T11:16:57.608" v="4389" actId="478"/>
          <ac:picMkLst>
            <pc:docMk/>
            <pc:sldMk cId="3576155939" sldId="442"/>
            <ac:picMk id="8" creationId="{977498EB-59EB-4B42-823F-1439000C47F3}"/>
          </ac:picMkLst>
        </pc:picChg>
        <pc:picChg chg="add del mod">
          <ac:chgData name="Agathe  HILAIRE (MUPY CONSEIL)" userId="ca51aea9-2320-4b71-aa4a-b282218ab059" providerId="ADAL" clId="{2A6BD817-4DCE-47C4-A968-9E2C5013F96B}" dt="2020-12-02T09:59:33.846" v="2439" actId="478"/>
          <ac:picMkLst>
            <pc:docMk/>
            <pc:sldMk cId="3576155939" sldId="442"/>
            <ac:picMk id="31" creationId="{C776CF75-CD27-4017-9B38-70D94262075A}"/>
          </ac:picMkLst>
        </pc:picChg>
        <pc:picChg chg="add del mod">
          <ac:chgData name="Agathe  HILAIRE (MUPY CONSEIL)" userId="ca51aea9-2320-4b71-aa4a-b282218ab059" providerId="ADAL" clId="{2A6BD817-4DCE-47C4-A968-9E2C5013F96B}" dt="2020-12-02T11:28:55.350" v="4540" actId="478"/>
          <ac:picMkLst>
            <pc:docMk/>
            <pc:sldMk cId="3576155939" sldId="442"/>
            <ac:picMk id="48" creationId="{B7FEB887-7983-4FCC-8E8D-85A5393206D4}"/>
          </ac:picMkLst>
        </pc:picChg>
        <pc:picChg chg="mod">
          <ac:chgData name="Agathe  HILAIRE (MUPY CONSEIL)" userId="ca51aea9-2320-4b71-aa4a-b282218ab059" providerId="ADAL" clId="{2A6BD817-4DCE-47C4-A968-9E2C5013F96B}" dt="2020-12-02T11:29:23.449" v="4544"/>
          <ac:picMkLst>
            <pc:docMk/>
            <pc:sldMk cId="3576155939" sldId="442"/>
            <ac:picMk id="50" creationId="{948B7A46-FA4D-47C6-A7CA-87A0351484CC}"/>
          </ac:picMkLst>
        </pc:picChg>
        <pc:picChg chg="mod">
          <ac:chgData name="Agathe  HILAIRE (MUPY CONSEIL)" userId="ca51aea9-2320-4b71-aa4a-b282218ab059" providerId="ADAL" clId="{2A6BD817-4DCE-47C4-A968-9E2C5013F96B}" dt="2020-12-02T11:29:23.449" v="4544"/>
          <ac:picMkLst>
            <pc:docMk/>
            <pc:sldMk cId="3576155939" sldId="442"/>
            <ac:picMk id="51" creationId="{0D8CB68B-7406-4D86-83C4-4F879E416C27}"/>
          </ac:picMkLst>
        </pc:picChg>
      </pc:sldChg>
      <pc:sldChg chg="addSp delSp modSp add mod">
        <pc:chgData name="Agathe  HILAIRE (MUPY CONSEIL)" userId="ca51aea9-2320-4b71-aa4a-b282218ab059" providerId="ADAL" clId="{2A6BD817-4DCE-47C4-A968-9E2C5013F96B}" dt="2020-12-08T16:50:36.616" v="29537" actId="6549"/>
        <pc:sldMkLst>
          <pc:docMk/>
          <pc:sldMk cId="659131978" sldId="443"/>
        </pc:sldMkLst>
        <pc:spChg chg="mod">
          <ac:chgData name="Agathe  HILAIRE (MUPY CONSEIL)" userId="ca51aea9-2320-4b71-aa4a-b282218ab059" providerId="ADAL" clId="{2A6BD817-4DCE-47C4-A968-9E2C5013F96B}" dt="2020-12-02T11:42:07.430" v="4801" actId="20577"/>
          <ac:spMkLst>
            <pc:docMk/>
            <pc:sldMk cId="659131978" sldId="443"/>
            <ac:spMk id="5" creationId="{B0E58B4F-EDB3-4BCB-9202-3589976A7B53}"/>
          </ac:spMkLst>
        </pc:spChg>
        <pc:spChg chg="add mod">
          <ac:chgData name="Agathe  HILAIRE (MUPY CONSEIL)" userId="ca51aea9-2320-4b71-aa4a-b282218ab059" providerId="ADAL" clId="{2A6BD817-4DCE-47C4-A968-9E2C5013F96B}" dt="2020-12-08T16:50:36.616" v="29537" actId="6549"/>
          <ac:spMkLst>
            <pc:docMk/>
            <pc:sldMk cId="659131978" sldId="443"/>
            <ac:spMk id="7" creationId="{5E8AE810-1A98-4C12-8EB1-01DD717563A4}"/>
          </ac:spMkLst>
        </pc:spChg>
        <pc:spChg chg="del">
          <ac:chgData name="Agathe  HILAIRE (MUPY CONSEIL)" userId="ca51aea9-2320-4b71-aa4a-b282218ab059" providerId="ADAL" clId="{2A6BD817-4DCE-47C4-A968-9E2C5013F96B}" dt="2020-12-02T11:05:07.651" v="4137" actId="478"/>
          <ac:spMkLst>
            <pc:docMk/>
            <pc:sldMk cId="659131978" sldId="443"/>
            <ac:spMk id="23" creationId="{1D4FF8C7-8C88-4FDF-B4E4-7FFD524CF04E}"/>
          </ac:spMkLst>
        </pc:spChg>
        <pc:picChg chg="del">
          <ac:chgData name="Agathe  HILAIRE (MUPY CONSEIL)" userId="ca51aea9-2320-4b71-aa4a-b282218ab059" providerId="ADAL" clId="{2A6BD817-4DCE-47C4-A968-9E2C5013F96B}" dt="2020-12-02T11:05:07.651" v="4137" actId="478"/>
          <ac:picMkLst>
            <pc:docMk/>
            <pc:sldMk cId="659131978" sldId="443"/>
            <ac:picMk id="6" creationId="{4953798D-AB73-4D6F-9B1B-637955C21575}"/>
          </ac:picMkLst>
        </pc:picChg>
        <pc:picChg chg="del">
          <ac:chgData name="Agathe  HILAIRE (MUPY CONSEIL)" userId="ca51aea9-2320-4b71-aa4a-b282218ab059" providerId="ADAL" clId="{2A6BD817-4DCE-47C4-A968-9E2C5013F96B}" dt="2020-12-02T11:05:07.651" v="4137" actId="478"/>
          <ac:picMkLst>
            <pc:docMk/>
            <pc:sldMk cId="659131978" sldId="443"/>
            <ac:picMk id="8" creationId="{977498EB-59EB-4B42-823F-1439000C47F3}"/>
          </ac:picMkLst>
        </pc:picChg>
      </pc:sldChg>
      <pc:sldChg chg="addSp delSp modSp add mod">
        <pc:chgData name="Agathe  HILAIRE (MUPY CONSEIL)" userId="ca51aea9-2320-4b71-aa4a-b282218ab059" providerId="ADAL" clId="{2A6BD817-4DCE-47C4-A968-9E2C5013F96B}" dt="2020-12-08T16:51:16.930" v="29544" actId="20577"/>
        <pc:sldMkLst>
          <pc:docMk/>
          <pc:sldMk cId="3842233497" sldId="444"/>
        </pc:sldMkLst>
        <pc:spChg chg="add del mod">
          <ac:chgData name="Agathe  HILAIRE (MUPY CONSEIL)" userId="ca51aea9-2320-4b71-aa4a-b282218ab059" providerId="ADAL" clId="{2A6BD817-4DCE-47C4-A968-9E2C5013F96B}" dt="2020-12-03T14:59:20.403" v="20807" actId="478"/>
          <ac:spMkLst>
            <pc:docMk/>
            <pc:sldMk cId="3842233497" sldId="444"/>
            <ac:spMk id="3" creationId="{7C0C324A-2D16-493C-BADB-E9613FE47F04}"/>
          </ac:spMkLst>
        </pc:spChg>
        <pc:spChg chg="mod">
          <ac:chgData name="Agathe  HILAIRE (MUPY CONSEIL)" userId="ca51aea9-2320-4b71-aa4a-b282218ab059" providerId="ADAL" clId="{2A6BD817-4DCE-47C4-A968-9E2C5013F96B}" dt="2020-12-02T11:42:39.983" v="4810"/>
          <ac:spMkLst>
            <pc:docMk/>
            <pc:sldMk cId="3842233497" sldId="444"/>
            <ac:spMk id="5" creationId="{B0E58B4F-EDB3-4BCB-9202-3589976A7B53}"/>
          </ac:spMkLst>
        </pc:spChg>
        <pc:spChg chg="add mod">
          <ac:chgData name="Agathe  HILAIRE (MUPY CONSEIL)" userId="ca51aea9-2320-4b71-aa4a-b282218ab059" providerId="ADAL" clId="{2A6BD817-4DCE-47C4-A968-9E2C5013F96B}" dt="2020-12-08T16:51:16.930" v="29544" actId="20577"/>
          <ac:spMkLst>
            <pc:docMk/>
            <pc:sldMk cId="3842233497" sldId="444"/>
            <ac:spMk id="6" creationId="{BD6388A1-5383-44DA-9044-798E0FA9BE2C}"/>
          </ac:spMkLst>
        </pc:spChg>
        <pc:spChg chg="del">
          <ac:chgData name="Agathe  HILAIRE (MUPY CONSEIL)" userId="ca51aea9-2320-4b71-aa4a-b282218ab059" providerId="ADAL" clId="{2A6BD817-4DCE-47C4-A968-9E2C5013F96B}" dt="2020-12-02T11:39:00.603" v="4734" actId="478"/>
          <ac:spMkLst>
            <pc:docMk/>
            <pc:sldMk cId="3842233497" sldId="444"/>
            <ac:spMk id="7" creationId="{5E8AE810-1A98-4C12-8EB1-01DD717563A4}"/>
          </ac:spMkLst>
        </pc:spChg>
        <pc:spChg chg="add del mod">
          <ac:chgData name="Agathe  HILAIRE (MUPY CONSEIL)" userId="ca51aea9-2320-4b71-aa4a-b282218ab059" providerId="ADAL" clId="{2A6BD817-4DCE-47C4-A968-9E2C5013F96B}" dt="2020-12-03T14:59:23.376" v="20808" actId="478"/>
          <ac:spMkLst>
            <pc:docMk/>
            <pc:sldMk cId="3842233497" sldId="444"/>
            <ac:spMk id="7" creationId="{D9BF88D7-CDE9-4DC5-B388-D176BE81E2E9}"/>
          </ac:spMkLst>
        </pc:spChg>
      </pc:sldChg>
      <pc:sldChg chg="addSp delSp modSp add mod">
        <pc:chgData name="Agathe  HILAIRE (MUPY CONSEIL)" userId="ca51aea9-2320-4b71-aa4a-b282218ab059" providerId="ADAL" clId="{2A6BD817-4DCE-47C4-A968-9E2C5013F96B}" dt="2020-12-03T11:22:03.747" v="17808" actId="20577"/>
        <pc:sldMkLst>
          <pc:docMk/>
          <pc:sldMk cId="3016454010" sldId="445"/>
        </pc:sldMkLst>
        <pc:spChg chg="mod">
          <ac:chgData name="Agathe  HILAIRE (MUPY CONSEIL)" userId="ca51aea9-2320-4b71-aa4a-b282218ab059" providerId="ADAL" clId="{2A6BD817-4DCE-47C4-A968-9E2C5013F96B}" dt="2020-12-02T11:42:44.147" v="4811"/>
          <ac:spMkLst>
            <pc:docMk/>
            <pc:sldMk cId="3016454010" sldId="445"/>
            <ac:spMk id="5" creationId="{B0E58B4F-EDB3-4BCB-9202-3589976A7B53}"/>
          </ac:spMkLst>
        </pc:spChg>
        <pc:spChg chg="mod">
          <ac:chgData name="Agathe  HILAIRE (MUPY CONSEIL)" userId="ca51aea9-2320-4b71-aa4a-b282218ab059" providerId="ADAL" clId="{2A6BD817-4DCE-47C4-A968-9E2C5013F96B}" dt="2020-12-03T11:22:03.747" v="17808" actId="20577"/>
          <ac:spMkLst>
            <pc:docMk/>
            <pc:sldMk cId="3016454010" sldId="445"/>
            <ac:spMk id="23" creationId="{1D4FF8C7-8C88-4FDF-B4E4-7FFD524CF04E}"/>
          </ac:spMkLst>
        </pc:spChg>
        <pc:spChg chg="del">
          <ac:chgData name="Agathe  HILAIRE (MUPY CONSEIL)" userId="ca51aea9-2320-4b71-aa4a-b282218ab059" providerId="ADAL" clId="{2A6BD817-4DCE-47C4-A968-9E2C5013F96B}" dt="2020-12-02T17:46:37.219" v="10348" actId="478"/>
          <ac:spMkLst>
            <pc:docMk/>
            <pc:sldMk cId="3016454010" sldId="445"/>
            <ac:spMk id="32" creationId="{E440C24E-F54B-4795-82D9-413CB67977F9}"/>
          </ac:spMkLst>
        </pc:spChg>
        <pc:picChg chg="del">
          <ac:chgData name="Agathe  HILAIRE (MUPY CONSEIL)" userId="ca51aea9-2320-4b71-aa4a-b282218ab059" providerId="ADAL" clId="{2A6BD817-4DCE-47C4-A968-9E2C5013F96B}" dt="2020-12-03T09:03:36.937" v="15370" actId="478"/>
          <ac:picMkLst>
            <pc:docMk/>
            <pc:sldMk cId="3016454010" sldId="445"/>
            <ac:picMk id="6" creationId="{4953798D-AB73-4D6F-9B1B-637955C21575}"/>
          </ac:picMkLst>
        </pc:picChg>
        <pc:picChg chg="add del mod ord">
          <ac:chgData name="Agathe  HILAIRE (MUPY CONSEIL)" userId="ca51aea9-2320-4b71-aa4a-b282218ab059" providerId="ADAL" clId="{2A6BD817-4DCE-47C4-A968-9E2C5013F96B}" dt="2020-12-03T09:04:41.709" v="15385" actId="478"/>
          <ac:picMkLst>
            <pc:docMk/>
            <pc:sldMk cId="3016454010" sldId="445"/>
            <ac:picMk id="9" creationId="{9D31A2B1-02EE-4569-9B9F-7EEB92F9A3F9}"/>
          </ac:picMkLst>
        </pc:picChg>
        <pc:picChg chg="add mod ord">
          <ac:chgData name="Agathe  HILAIRE (MUPY CONSEIL)" userId="ca51aea9-2320-4b71-aa4a-b282218ab059" providerId="ADAL" clId="{2A6BD817-4DCE-47C4-A968-9E2C5013F96B}" dt="2020-12-03T09:04:43.956" v="15387" actId="167"/>
          <ac:picMkLst>
            <pc:docMk/>
            <pc:sldMk cId="3016454010" sldId="445"/>
            <ac:picMk id="10" creationId="{B38EABE3-AA28-4E83-98DF-B819FA851FBB}"/>
          </ac:picMkLst>
        </pc:picChg>
      </pc:sldChg>
      <pc:sldChg chg="addSp delSp modSp add mod addAnim delAnim modAnim">
        <pc:chgData name="Agathe  HILAIRE (MUPY CONSEIL)" userId="ca51aea9-2320-4b71-aa4a-b282218ab059" providerId="ADAL" clId="{2A6BD817-4DCE-47C4-A968-9E2C5013F96B}" dt="2020-12-08T16:51:11.319" v="29542" actId="6549"/>
        <pc:sldMkLst>
          <pc:docMk/>
          <pc:sldMk cId="4089305106" sldId="446"/>
        </pc:sldMkLst>
        <pc:spChg chg="add del mod">
          <ac:chgData name="Agathe  HILAIRE (MUPY CONSEIL)" userId="ca51aea9-2320-4b71-aa4a-b282218ab059" providerId="ADAL" clId="{2A6BD817-4DCE-47C4-A968-9E2C5013F96B}" dt="2020-12-02T21:09:16.748" v="11326" actId="478"/>
          <ac:spMkLst>
            <pc:docMk/>
            <pc:sldMk cId="4089305106" sldId="446"/>
            <ac:spMk id="4" creationId="{4DA15ADF-2326-4BF4-81A2-B58D6E77909B}"/>
          </ac:spMkLst>
        </pc:spChg>
        <pc:spChg chg="mod">
          <ac:chgData name="Agathe  HILAIRE (MUPY CONSEIL)" userId="ca51aea9-2320-4b71-aa4a-b282218ab059" providerId="ADAL" clId="{2A6BD817-4DCE-47C4-A968-9E2C5013F96B}" dt="2020-12-02T11:42:53.761" v="4812"/>
          <ac:spMkLst>
            <pc:docMk/>
            <pc:sldMk cId="4089305106" sldId="446"/>
            <ac:spMk id="5" creationId="{B0E58B4F-EDB3-4BCB-9202-3589976A7B53}"/>
          </ac:spMkLst>
        </pc:spChg>
        <pc:spChg chg="mod">
          <ac:chgData name="Agathe  HILAIRE (MUPY CONSEIL)" userId="ca51aea9-2320-4b71-aa4a-b282218ab059" providerId="ADAL" clId="{2A6BD817-4DCE-47C4-A968-9E2C5013F96B}" dt="2020-12-02T21:47:23.478" v="12209" actId="571"/>
          <ac:spMkLst>
            <pc:docMk/>
            <pc:sldMk cId="4089305106" sldId="446"/>
            <ac:spMk id="15" creationId="{6413FF98-F8C1-4CE5-A84D-8E51326E8275}"/>
          </ac:spMkLst>
        </pc:spChg>
        <pc:spChg chg="mod">
          <ac:chgData name="Agathe  HILAIRE (MUPY CONSEIL)" userId="ca51aea9-2320-4b71-aa4a-b282218ab059" providerId="ADAL" clId="{2A6BD817-4DCE-47C4-A968-9E2C5013F96B}" dt="2020-12-08T15:48:52.031" v="27789" actId="20577"/>
          <ac:spMkLst>
            <pc:docMk/>
            <pc:sldMk cId="4089305106" sldId="446"/>
            <ac:spMk id="16" creationId="{57C5230E-4490-47DA-87F7-F803B2C2B19F}"/>
          </ac:spMkLst>
        </pc:spChg>
        <pc:spChg chg="mod">
          <ac:chgData name="Agathe  HILAIRE (MUPY CONSEIL)" userId="ca51aea9-2320-4b71-aa4a-b282218ab059" providerId="ADAL" clId="{2A6BD817-4DCE-47C4-A968-9E2C5013F96B}" dt="2020-12-08T16:13:17.589" v="28803" actId="313"/>
          <ac:spMkLst>
            <pc:docMk/>
            <pc:sldMk cId="4089305106" sldId="446"/>
            <ac:spMk id="20" creationId="{54254EE8-5CC7-432F-8E6E-9CD4474CE056}"/>
          </ac:spMkLst>
        </pc:spChg>
        <pc:spChg chg="mod">
          <ac:chgData name="Agathe  HILAIRE (MUPY CONSEIL)" userId="ca51aea9-2320-4b71-aa4a-b282218ab059" providerId="ADAL" clId="{2A6BD817-4DCE-47C4-A968-9E2C5013F96B}" dt="2020-12-02T21:47:23.478" v="12209" actId="571"/>
          <ac:spMkLst>
            <pc:docMk/>
            <pc:sldMk cId="4089305106" sldId="446"/>
            <ac:spMk id="21" creationId="{75F412AD-FC58-45BD-A258-4671F120AFC0}"/>
          </ac:spMkLst>
        </pc:spChg>
        <pc:spChg chg="mod">
          <ac:chgData name="Agathe  HILAIRE (MUPY CONSEIL)" userId="ca51aea9-2320-4b71-aa4a-b282218ab059" providerId="ADAL" clId="{2A6BD817-4DCE-47C4-A968-9E2C5013F96B}" dt="2020-12-08T16:13:22.678" v="28807" actId="313"/>
          <ac:spMkLst>
            <pc:docMk/>
            <pc:sldMk cId="4089305106" sldId="446"/>
            <ac:spMk id="22" creationId="{1E398CB4-58AC-4A87-A549-7D9D1B8F18E6}"/>
          </ac:spMkLst>
        </pc:spChg>
        <pc:spChg chg="mod">
          <ac:chgData name="Agathe  HILAIRE (MUPY CONSEIL)" userId="ca51aea9-2320-4b71-aa4a-b282218ab059" providerId="ADAL" clId="{2A6BD817-4DCE-47C4-A968-9E2C5013F96B}" dt="2020-12-02T21:47:23.478" v="12209" actId="571"/>
          <ac:spMkLst>
            <pc:docMk/>
            <pc:sldMk cId="4089305106" sldId="446"/>
            <ac:spMk id="26" creationId="{F6149F9D-7117-4365-9E55-E446EDC4D65B}"/>
          </ac:spMkLst>
        </pc:spChg>
        <pc:spChg chg="add mod">
          <ac:chgData name="Agathe  HILAIRE (MUPY CONSEIL)" userId="ca51aea9-2320-4b71-aa4a-b282218ab059" providerId="ADAL" clId="{2A6BD817-4DCE-47C4-A968-9E2C5013F96B}" dt="2020-12-08T15:54:39.218" v="28168" actId="164"/>
          <ac:spMkLst>
            <pc:docMk/>
            <pc:sldMk cId="4089305106" sldId="446"/>
            <ac:spMk id="39" creationId="{52B00690-1B73-4657-8450-F0064502173A}"/>
          </ac:spMkLst>
        </pc:spChg>
        <pc:spChg chg="mod topLvl">
          <ac:chgData name="Agathe  HILAIRE (MUPY CONSEIL)" userId="ca51aea9-2320-4b71-aa4a-b282218ab059" providerId="ADAL" clId="{2A6BD817-4DCE-47C4-A968-9E2C5013F96B}" dt="2020-12-08T15:54:39.218" v="28168" actId="164"/>
          <ac:spMkLst>
            <pc:docMk/>
            <pc:sldMk cId="4089305106" sldId="446"/>
            <ac:spMk id="40" creationId="{A49DC8FD-EC61-48EE-883C-A994E02C923D}"/>
          </ac:spMkLst>
        </pc:spChg>
        <pc:spChg chg="mod topLvl">
          <ac:chgData name="Agathe  HILAIRE (MUPY CONSEIL)" userId="ca51aea9-2320-4b71-aa4a-b282218ab059" providerId="ADAL" clId="{2A6BD817-4DCE-47C4-A968-9E2C5013F96B}" dt="2020-12-08T16:22:06.682" v="28894" actId="571"/>
          <ac:spMkLst>
            <pc:docMk/>
            <pc:sldMk cId="4089305106" sldId="446"/>
            <ac:spMk id="41" creationId="{96C7ADB1-9B6C-45D0-B745-D3DBFDD120C7}"/>
          </ac:spMkLst>
        </pc:spChg>
        <pc:spChg chg="mod topLvl">
          <ac:chgData name="Agathe  HILAIRE (MUPY CONSEIL)" userId="ca51aea9-2320-4b71-aa4a-b282218ab059" providerId="ADAL" clId="{2A6BD817-4DCE-47C4-A968-9E2C5013F96B}" dt="2020-12-08T16:22:06.682" v="28894" actId="571"/>
          <ac:spMkLst>
            <pc:docMk/>
            <pc:sldMk cId="4089305106" sldId="446"/>
            <ac:spMk id="42" creationId="{0BA9F842-F38F-4D44-BC7D-EB5BB4E05B46}"/>
          </ac:spMkLst>
        </pc:spChg>
        <pc:spChg chg="add del mod">
          <ac:chgData name="Agathe  HILAIRE (MUPY CONSEIL)" userId="ca51aea9-2320-4b71-aa4a-b282218ab059" providerId="ADAL" clId="{2A6BD817-4DCE-47C4-A968-9E2C5013F96B}" dt="2020-12-08T16:51:04.356" v="29538" actId="478"/>
          <ac:spMkLst>
            <pc:docMk/>
            <pc:sldMk cId="4089305106" sldId="446"/>
            <ac:spMk id="43" creationId="{8BBE7E6C-10C4-4D65-B078-F20454A6023B}"/>
          </ac:spMkLst>
        </pc:spChg>
        <pc:spChg chg="add mod">
          <ac:chgData name="Agathe  HILAIRE (MUPY CONSEIL)" userId="ca51aea9-2320-4b71-aa4a-b282218ab059" providerId="ADAL" clId="{2A6BD817-4DCE-47C4-A968-9E2C5013F96B}" dt="2020-12-03T05:41:00.444" v="12640" actId="164"/>
          <ac:spMkLst>
            <pc:docMk/>
            <pc:sldMk cId="4089305106" sldId="446"/>
            <ac:spMk id="43" creationId="{8C8FBE9C-E84E-49BF-B3C8-798FE8341BE5}"/>
          </ac:spMkLst>
        </pc:spChg>
        <pc:spChg chg="mod topLvl">
          <ac:chgData name="Agathe  HILAIRE (MUPY CONSEIL)" userId="ca51aea9-2320-4b71-aa4a-b282218ab059" providerId="ADAL" clId="{2A6BD817-4DCE-47C4-A968-9E2C5013F96B}" dt="2020-12-08T15:54:39.218" v="28168" actId="164"/>
          <ac:spMkLst>
            <pc:docMk/>
            <pc:sldMk cId="4089305106" sldId="446"/>
            <ac:spMk id="44" creationId="{C48B1CB8-0CB4-4A98-A55B-EA6595686C87}"/>
          </ac:spMkLst>
        </pc:spChg>
        <pc:spChg chg="mod topLvl">
          <ac:chgData name="Agathe  HILAIRE (MUPY CONSEIL)" userId="ca51aea9-2320-4b71-aa4a-b282218ab059" providerId="ADAL" clId="{2A6BD817-4DCE-47C4-A968-9E2C5013F96B}" dt="2020-12-03T13:26:37.741" v="18841" actId="208"/>
          <ac:spMkLst>
            <pc:docMk/>
            <pc:sldMk cId="4089305106" sldId="446"/>
            <ac:spMk id="45" creationId="{2CF8B018-8CB2-466B-A290-BE88FEBBB890}"/>
          </ac:spMkLst>
        </pc:spChg>
        <pc:spChg chg="mod topLvl">
          <ac:chgData name="Agathe  HILAIRE (MUPY CONSEIL)" userId="ca51aea9-2320-4b71-aa4a-b282218ab059" providerId="ADAL" clId="{2A6BD817-4DCE-47C4-A968-9E2C5013F96B}" dt="2020-12-03T13:26:37.741" v="18841" actId="208"/>
          <ac:spMkLst>
            <pc:docMk/>
            <pc:sldMk cId="4089305106" sldId="446"/>
            <ac:spMk id="46" creationId="{D749C5D3-65DC-4B40-B481-2DF858BFAD51}"/>
          </ac:spMkLst>
        </pc:spChg>
        <pc:spChg chg="del mod topLvl">
          <ac:chgData name="Agathe  HILAIRE (MUPY CONSEIL)" userId="ca51aea9-2320-4b71-aa4a-b282218ab059" providerId="ADAL" clId="{2A6BD817-4DCE-47C4-A968-9E2C5013F96B}" dt="2020-12-03T05:40:47.681" v="12636" actId="21"/>
          <ac:spMkLst>
            <pc:docMk/>
            <pc:sldMk cId="4089305106" sldId="446"/>
            <ac:spMk id="47" creationId="{6AA204A2-BF72-4FEC-9FD2-AE090C953537}"/>
          </ac:spMkLst>
        </pc:spChg>
        <pc:spChg chg="mod topLvl">
          <ac:chgData name="Agathe  HILAIRE (MUPY CONSEIL)" userId="ca51aea9-2320-4b71-aa4a-b282218ab059" providerId="ADAL" clId="{2A6BD817-4DCE-47C4-A968-9E2C5013F96B}" dt="2020-12-02T21:16:55.680" v="11404" actId="165"/>
          <ac:spMkLst>
            <pc:docMk/>
            <pc:sldMk cId="4089305106" sldId="446"/>
            <ac:spMk id="49" creationId="{53D4136F-D318-4363-B734-F1ED078102A8}"/>
          </ac:spMkLst>
        </pc:spChg>
        <pc:spChg chg="mod topLvl">
          <ac:chgData name="Agathe  HILAIRE (MUPY CONSEIL)" userId="ca51aea9-2320-4b71-aa4a-b282218ab059" providerId="ADAL" clId="{2A6BD817-4DCE-47C4-A968-9E2C5013F96B}" dt="2020-12-02T21:16:55.680" v="11404" actId="165"/>
          <ac:spMkLst>
            <pc:docMk/>
            <pc:sldMk cId="4089305106" sldId="446"/>
            <ac:spMk id="50" creationId="{12656C07-010C-4FA0-9402-37851BB8F0F8}"/>
          </ac:spMkLst>
        </pc:spChg>
        <pc:spChg chg="mod topLvl">
          <ac:chgData name="Agathe  HILAIRE (MUPY CONSEIL)" userId="ca51aea9-2320-4b71-aa4a-b282218ab059" providerId="ADAL" clId="{2A6BD817-4DCE-47C4-A968-9E2C5013F96B}" dt="2020-12-02T21:16:55.680" v="11404" actId="165"/>
          <ac:spMkLst>
            <pc:docMk/>
            <pc:sldMk cId="4089305106" sldId="446"/>
            <ac:spMk id="51" creationId="{D10C776A-52A4-40DA-B00A-050E35620D8C}"/>
          </ac:spMkLst>
        </pc:spChg>
        <pc:spChg chg="mod topLvl">
          <ac:chgData name="Agathe  HILAIRE (MUPY CONSEIL)" userId="ca51aea9-2320-4b71-aa4a-b282218ab059" providerId="ADAL" clId="{2A6BD817-4DCE-47C4-A968-9E2C5013F96B}" dt="2020-12-02T21:16:55.680" v="11404" actId="165"/>
          <ac:spMkLst>
            <pc:docMk/>
            <pc:sldMk cId="4089305106" sldId="446"/>
            <ac:spMk id="52" creationId="{96F06C25-DB3E-49C7-9F31-6FCFE98AF690}"/>
          </ac:spMkLst>
        </pc:spChg>
        <pc:spChg chg="mod topLvl">
          <ac:chgData name="Agathe  HILAIRE (MUPY CONSEIL)" userId="ca51aea9-2320-4b71-aa4a-b282218ab059" providerId="ADAL" clId="{2A6BD817-4DCE-47C4-A968-9E2C5013F96B}" dt="2020-12-02T21:16:55.680" v="11404" actId="165"/>
          <ac:spMkLst>
            <pc:docMk/>
            <pc:sldMk cId="4089305106" sldId="446"/>
            <ac:spMk id="53" creationId="{75E11653-C9D9-438A-813E-77B2EF0F42AF}"/>
          </ac:spMkLst>
        </pc:spChg>
        <pc:spChg chg="mod topLvl">
          <ac:chgData name="Agathe  HILAIRE (MUPY CONSEIL)" userId="ca51aea9-2320-4b71-aa4a-b282218ab059" providerId="ADAL" clId="{2A6BD817-4DCE-47C4-A968-9E2C5013F96B}" dt="2020-12-02T21:16:55.680" v="11404" actId="165"/>
          <ac:spMkLst>
            <pc:docMk/>
            <pc:sldMk cId="4089305106" sldId="446"/>
            <ac:spMk id="54" creationId="{D98CC968-78F5-47D0-8C21-4F88C28F7DDF}"/>
          </ac:spMkLst>
        </pc:spChg>
        <pc:spChg chg="mod topLvl">
          <ac:chgData name="Agathe  HILAIRE (MUPY CONSEIL)" userId="ca51aea9-2320-4b71-aa4a-b282218ab059" providerId="ADAL" clId="{2A6BD817-4DCE-47C4-A968-9E2C5013F96B}" dt="2020-12-02T21:16:55.680" v="11404" actId="165"/>
          <ac:spMkLst>
            <pc:docMk/>
            <pc:sldMk cId="4089305106" sldId="446"/>
            <ac:spMk id="55" creationId="{D112A0D1-7B0D-4781-BEA4-1B5A3E21934E}"/>
          </ac:spMkLst>
        </pc:spChg>
        <pc:spChg chg="mod topLvl">
          <ac:chgData name="Agathe  HILAIRE (MUPY CONSEIL)" userId="ca51aea9-2320-4b71-aa4a-b282218ab059" providerId="ADAL" clId="{2A6BD817-4DCE-47C4-A968-9E2C5013F96B}" dt="2020-12-02T21:16:55.680" v="11404" actId="165"/>
          <ac:spMkLst>
            <pc:docMk/>
            <pc:sldMk cId="4089305106" sldId="446"/>
            <ac:spMk id="56" creationId="{82F0E921-EC3A-4887-9BC8-9904EC62C13C}"/>
          </ac:spMkLst>
        </pc:spChg>
        <pc:spChg chg="mod topLvl">
          <ac:chgData name="Agathe  HILAIRE (MUPY CONSEIL)" userId="ca51aea9-2320-4b71-aa4a-b282218ab059" providerId="ADAL" clId="{2A6BD817-4DCE-47C4-A968-9E2C5013F96B}" dt="2020-12-03T05:41:00.444" v="12640" actId="164"/>
          <ac:spMkLst>
            <pc:docMk/>
            <pc:sldMk cId="4089305106" sldId="446"/>
            <ac:spMk id="58" creationId="{F8B3E0CC-065C-4133-A1B2-E397918D807B}"/>
          </ac:spMkLst>
        </pc:spChg>
        <pc:spChg chg="del mod topLvl">
          <ac:chgData name="Agathe  HILAIRE (MUPY CONSEIL)" userId="ca51aea9-2320-4b71-aa4a-b282218ab059" providerId="ADAL" clId="{2A6BD817-4DCE-47C4-A968-9E2C5013F96B}" dt="2020-12-08T15:54:28.443" v="28165" actId="21"/>
          <ac:spMkLst>
            <pc:docMk/>
            <pc:sldMk cId="4089305106" sldId="446"/>
            <ac:spMk id="59" creationId="{D691AC3B-2353-4A5C-A8F1-8F29A67DFC74}"/>
          </ac:spMkLst>
        </pc:spChg>
        <pc:spChg chg="mod topLvl">
          <ac:chgData name="Agathe  HILAIRE (MUPY CONSEIL)" userId="ca51aea9-2320-4b71-aa4a-b282218ab059" providerId="ADAL" clId="{2A6BD817-4DCE-47C4-A968-9E2C5013F96B}" dt="2020-12-03T05:41:00.444" v="12640" actId="164"/>
          <ac:spMkLst>
            <pc:docMk/>
            <pc:sldMk cId="4089305106" sldId="446"/>
            <ac:spMk id="60" creationId="{BA440611-A71C-4825-ABEB-096C48821112}"/>
          </ac:spMkLst>
        </pc:spChg>
        <pc:spChg chg="mod topLvl">
          <ac:chgData name="Agathe  HILAIRE (MUPY CONSEIL)" userId="ca51aea9-2320-4b71-aa4a-b282218ab059" providerId="ADAL" clId="{2A6BD817-4DCE-47C4-A968-9E2C5013F96B}" dt="2020-12-03T05:41:00.444" v="12640" actId="164"/>
          <ac:spMkLst>
            <pc:docMk/>
            <pc:sldMk cId="4089305106" sldId="446"/>
            <ac:spMk id="61" creationId="{D0C15B0C-1BAB-4C11-912F-EC7584898332}"/>
          </ac:spMkLst>
        </pc:spChg>
        <pc:spChg chg="mod topLvl">
          <ac:chgData name="Agathe  HILAIRE (MUPY CONSEIL)" userId="ca51aea9-2320-4b71-aa4a-b282218ab059" providerId="ADAL" clId="{2A6BD817-4DCE-47C4-A968-9E2C5013F96B}" dt="2020-12-03T05:41:00.444" v="12640" actId="164"/>
          <ac:spMkLst>
            <pc:docMk/>
            <pc:sldMk cId="4089305106" sldId="446"/>
            <ac:spMk id="62" creationId="{CC5D7CC2-E676-405A-8EE8-CC53C93A021E}"/>
          </ac:spMkLst>
        </pc:spChg>
        <pc:spChg chg="mod topLvl">
          <ac:chgData name="Agathe  HILAIRE (MUPY CONSEIL)" userId="ca51aea9-2320-4b71-aa4a-b282218ab059" providerId="ADAL" clId="{2A6BD817-4DCE-47C4-A968-9E2C5013F96B}" dt="2020-12-03T05:41:00.444" v="12640" actId="164"/>
          <ac:spMkLst>
            <pc:docMk/>
            <pc:sldMk cId="4089305106" sldId="446"/>
            <ac:spMk id="63" creationId="{F79B664F-2EE0-423F-B966-0D90AF4E45F6}"/>
          </ac:spMkLst>
        </pc:spChg>
        <pc:spChg chg="mod topLvl">
          <ac:chgData name="Agathe  HILAIRE (MUPY CONSEIL)" userId="ca51aea9-2320-4b71-aa4a-b282218ab059" providerId="ADAL" clId="{2A6BD817-4DCE-47C4-A968-9E2C5013F96B}" dt="2020-12-03T05:41:00.444" v="12640" actId="164"/>
          <ac:spMkLst>
            <pc:docMk/>
            <pc:sldMk cId="4089305106" sldId="446"/>
            <ac:spMk id="64" creationId="{4748E104-D1FD-424F-9334-D17B2B460226}"/>
          </ac:spMkLst>
        </pc:spChg>
        <pc:spChg chg="mod topLvl">
          <ac:chgData name="Agathe  HILAIRE (MUPY CONSEIL)" userId="ca51aea9-2320-4b71-aa4a-b282218ab059" providerId="ADAL" clId="{2A6BD817-4DCE-47C4-A968-9E2C5013F96B}" dt="2020-12-03T05:41:00.444" v="12640" actId="164"/>
          <ac:spMkLst>
            <pc:docMk/>
            <pc:sldMk cId="4089305106" sldId="446"/>
            <ac:spMk id="65" creationId="{4C4021B2-8C3F-403C-BEB3-E198C008AD01}"/>
          </ac:spMkLst>
        </pc:spChg>
        <pc:spChg chg="mod topLvl">
          <ac:chgData name="Agathe  HILAIRE (MUPY CONSEIL)" userId="ca51aea9-2320-4b71-aa4a-b282218ab059" providerId="ADAL" clId="{2A6BD817-4DCE-47C4-A968-9E2C5013F96B}" dt="2020-12-03T05:41:00.444" v="12640" actId="164"/>
          <ac:spMkLst>
            <pc:docMk/>
            <pc:sldMk cId="4089305106" sldId="446"/>
            <ac:spMk id="66" creationId="{12631D9E-2FA5-4446-8E1D-48A7B17EFC95}"/>
          </ac:spMkLst>
        </pc:spChg>
        <pc:spChg chg="mod topLvl">
          <ac:chgData name="Agathe  HILAIRE (MUPY CONSEIL)" userId="ca51aea9-2320-4b71-aa4a-b282218ab059" providerId="ADAL" clId="{2A6BD817-4DCE-47C4-A968-9E2C5013F96B}" dt="2020-12-03T05:41:00.444" v="12640" actId="164"/>
          <ac:spMkLst>
            <pc:docMk/>
            <pc:sldMk cId="4089305106" sldId="446"/>
            <ac:spMk id="67" creationId="{0DFCC23C-96EC-4E73-B0E4-0E0518AF9FF3}"/>
          </ac:spMkLst>
        </pc:spChg>
        <pc:spChg chg="add mod">
          <ac:chgData name="Agathe  HILAIRE (MUPY CONSEIL)" userId="ca51aea9-2320-4b71-aa4a-b282218ab059" providerId="ADAL" clId="{2A6BD817-4DCE-47C4-A968-9E2C5013F96B}" dt="2020-12-02T21:47:33.413" v="12212" actId="208"/>
          <ac:spMkLst>
            <pc:docMk/>
            <pc:sldMk cId="4089305106" sldId="446"/>
            <ac:spMk id="68" creationId="{6D53732B-9A5B-45C4-9568-CAA88660F995}"/>
          </ac:spMkLst>
        </pc:spChg>
        <pc:spChg chg="add mod">
          <ac:chgData name="Agathe  HILAIRE (MUPY CONSEIL)" userId="ca51aea9-2320-4b71-aa4a-b282218ab059" providerId="ADAL" clId="{2A6BD817-4DCE-47C4-A968-9E2C5013F96B}" dt="2020-12-08T16:13:26.716" v="28811" actId="313"/>
          <ac:spMkLst>
            <pc:docMk/>
            <pc:sldMk cId="4089305106" sldId="446"/>
            <ac:spMk id="69" creationId="{AEAAD4C0-5251-49CC-BC22-83CFE3207B8C}"/>
          </ac:spMkLst>
        </pc:spChg>
        <pc:spChg chg="add mod topLvl">
          <ac:chgData name="Agathe  HILAIRE (MUPY CONSEIL)" userId="ca51aea9-2320-4b71-aa4a-b282218ab059" providerId="ADAL" clId="{2A6BD817-4DCE-47C4-A968-9E2C5013F96B}" dt="2020-12-08T15:54:39.218" v="28168" actId="164"/>
          <ac:spMkLst>
            <pc:docMk/>
            <pc:sldMk cId="4089305106" sldId="446"/>
            <ac:spMk id="70" creationId="{F1BE702F-9E75-4EA0-AF3A-0C9246470BE1}"/>
          </ac:spMkLst>
        </pc:spChg>
        <pc:spChg chg="add mod">
          <ac:chgData name="Agathe  HILAIRE (MUPY CONSEIL)" userId="ca51aea9-2320-4b71-aa4a-b282218ab059" providerId="ADAL" clId="{2A6BD817-4DCE-47C4-A968-9E2C5013F96B}" dt="2020-12-02T21:58:43.504" v="12406" actId="164"/>
          <ac:spMkLst>
            <pc:docMk/>
            <pc:sldMk cId="4089305106" sldId="446"/>
            <ac:spMk id="71" creationId="{38A503A1-9307-4858-A725-2B69A3926C4A}"/>
          </ac:spMkLst>
        </pc:spChg>
        <pc:grpChg chg="add mod">
          <ac:chgData name="Agathe  HILAIRE (MUPY CONSEIL)" userId="ca51aea9-2320-4b71-aa4a-b282218ab059" providerId="ADAL" clId="{2A6BD817-4DCE-47C4-A968-9E2C5013F96B}" dt="2020-12-03T05:41:00.444" v="12640" actId="164"/>
          <ac:grpSpMkLst>
            <pc:docMk/>
            <pc:sldMk cId="4089305106" sldId="446"/>
            <ac:grpSpMk id="3" creationId="{425EB5EF-7766-4F08-9DF5-9B361CE31922}"/>
          </ac:grpSpMkLst>
        </pc:grpChg>
        <pc:grpChg chg="add mod">
          <ac:chgData name="Agathe  HILAIRE (MUPY CONSEIL)" userId="ca51aea9-2320-4b71-aa4a-b282218ab059" providerId="ADAL" clId="{2A6BD817-4DCE-47C4-A968-9E2C5013F96B}" dt="2020-12-08T15:54:39.218" v="28168" actId="164"/>
          <ac:grpSpMkLst>
            <pc:docMk/>
            <pc:sldMk cId="4089305106" sldId="446"/>
            <ac:grpSpMk id="4" creationId="{D2087148-511F-4B87-99D4-95C7025E5619}"/>
          </ac:grpSpMkLst>
        </pc:grpChg>
        <pc:grpChg chg="del">
          <ac:chgData name="Agathe  HILAIRE (MUPY CONSEIL)" userId="ca51aea9-2320-4b71-aa4a-b282218ab059" providerId="ADAL" clId="{2A6BD817-4DCE-47C4-A968-9E2C5013F96B}" dt="2020-12-02T21:14:58.986" v="11399" actId="478"/>
          <ac:grpSpMkLst>
            <pc:docMk/>
            <pc:sldMk cId="4089305106" sldId="446"/>
            <ac:grpSpMk id="6" creationId="{43240E20-8906-4CE8-8599-E505DA3F9E16}"/>
          </ac:grpSpMkLst>
        </pc:grpChg>
        <pc:grpChg chg="add mod">
          <ac:chgData name="Agathe  HILAIRE (MUPY CONSEIL)" userId="ca51aea9-2320-4b71-aa4a-b282218ab059" providerId="ADAL" clId="{2A6BD817-4DCE-47C4-A968-9E2C5013F96B}" dt="2020-12-02T21:16:54.644" v="11403" actId="164"/>
          <ac:grpSpMkLst>
            <pc:docMk/>
            <pc:sldMk cId="4089305106" sldId="446"/>
            <ac:grpSpMk id="7" creationId="{A7F6AD35-244E-4970-AC82-92F7D229238F}"/>
          </ac:grpSpMkLst>
        </pc:grpChg>
        <pc:grpChg chg="add mod">
          <ac:chgData name="Agathe  HILAIRE (MUPY CONSEIL)" userId="ca51aea9-2320-4b71-aa4a-b282218ab059" providerId="ADAL" clId="{2A6BD817-4DCE-47C4-A968-9E2C5013F96B}" dt="2020-12-02T21:52:31.784" v="12352" actId="164"/>
          <ac:grpSpMkLst>
            <pc:docMk/>
            <pc:sldMk cId="4089305106" sldId="446"/>
            <ac:grpSpMk id="8" creationId="{AE3968F8-350E-47E2-9CC8-5EF17BCF4820}"/>
          </ac:grpSpMkLst>
        </pc:grpChg>
        <pc:grpChg chg="add del mod">
          <ac:chgData name="Agathe  HILAIRE (MUPY CONSEIL)" userId="ca51aea9-2320-4b71-aa4a-b282218ab059" providerId="ADAL" clId="{2A6BD817-4DCE-47C4-A968-9E2C5013F96B}" dt="2020-12-02T21:53:44.945" v="12360" actId="165"/>
          <ac:grpSpMkLst>
            <pc:docMk/>
            <pc:sldMk cId="4089305106" sldId="446"/>
            <ac:grpSpMk id="10" creationId="{33B077C5-ECFF-41FE-9478-7310D7D73550}"/>
          </ac:grpSpMkLst>
        </pc:grpChg>
        <pc:grpChg chg="add del mod">
          <ac:chgData name="Agathe  HILAIRE (MUPY CONSEIL)" userId="ca51aea9-2320-4b71-aa4a-b282218ab059" providerId="ADAL" clId="{2A6BD817-4DCE-47C4-A968-9E2C5013F96B}" dt="2020-12-08T15:54:35.425" v="28167" actId="165"/>
          <ac:grpSpMkLst>
            <pc:docMk/>
            <pc:sldMk cId="4089305106" sldId="446"/>
            <ac:grpSpMk id="17" creationId="{0498C9A8-0DF4-40F1-BD2B-BB126BDD5179}"/>
          </ac:grpSpMkLst>
        </pc:grpChg>
        <pc:grpChg chg="add mod">
          <ac:chgData name="Agathe  HILAIRE (MUPY CONSEIL)" userId="ca51aea9-2320-4b71-aa4a-b282218ab059" providerId="ADAL" clId="{2A6BD817-4DCE-47C4-A968-9E2C5013F96B}" dt="2020-12-08T16:22:06.682" v="28894" actId="571"/>
          <ac:grpSpMkLst>
            <pc:docMk/>
            <pc:sldMk cId="4089305106" sldId="446"/>
            <ac:grpSpMk id="19" creationId="{8DBCBA1F-8A01-498F-ADA3-CE46550A6E24}"/>
          </ac:grpSpMkLst>
        </pc:grpChg>
        <pc:grpChg chg="mod">
          <ac:chgData name="Agathe  HILAIRE (MUPY CONSEIL)" userId="ca51aea9-2320-4b71-aa4a-b282218ab059" providerId="ADAL" clId="{2A6BD817-4DCE-47C4-A968-9E2C5013F96B}" dt="2020-12-02T21:47:23.478" v="12209" actId="571"/>
          <ac:grpSpMkLst>
            <pc:docMk/>
            <pc:sldMk cId="4089305106" sldId="446"/>
            <ac:grpSpMk id="35" creationId="{4930AED8-0249-4C07-8E7B-5D5A7C2C8F59}"/>
          </ac:grpSpMkLst>
        </pc:grpChg>
        <pc:grpChg chg="add del mod">
          <ac:chgData name="Agathe  HILAIRE (MUPY CONSEIL)" userId="ca51aea9-2320-4b71-aa4a-b282218ab059" providerId="ADAL" clId="{2A6BD817-4DCE-47C4-A968-9E2C5013F96B}" dt="2020-12-02T21:53:20.328" v="12358" actId="165"/>
          <ac:grpSpMkLst>
            <pc:docMk/>
            <pc:sldMk cId="4089305106" sldId="446"/>
            <ac:grpSpMk id="39" creationId="{C14CEC20-2109-46CD-94E0-A44E63D4E951}"/>
          </ac:grpSpMkLst>
        </pc:grpChg>
        <pc:grpChg chg="add del mod">
          <ac:chgData name="Agathe  HILAIRE (MUPY CONSEIL)" userId="ca51aea9-2320-4b71-aa4a-b282218ab059" providerId="ADAL" clId="{2A6BD817-4DCE-47C4-A968-9E2C5013F96B}" dt="2020-12-02T21:52:26.730" v="12351" actId="165"/>
          <ac:grpSpMkLst>
            <pc:docMk/>
            <pc:sldMk cId="4089305106" sldId="446"/>
            <ac:grpSpMk id="43" creationId="{1640A542-74A1-4077-B20A-1E30C90FD144}"/>
          </ac:grpSpMkLst>
        </pc:grpChg>
        <pc:grpChg chg="add del mod">
          <ac:chgData name="Agathe  HILAIRE (MUPY CONSEIL)" userId="ca51aea9-2320-4b71-aa4a-b282218ab059" providerId="ADAL" clId="{2A6BD817-4DCE-47C4-A968-9E2C5013F96B}" dt="2020-12-02T21:18:02.717" v="11410" actId="478"/>
          <ac:grpSpMkLst>
            <pc:docMk/>
            <pc:sldMk cId="4089305106" sldId="446"/>
            <ac:grpSpMk id="48" creationId="{5037CD6B-C47E-4300-B196-8B81A0126C4B}"/>
          </ac:grpSpMkLst>
        </pc:grpChg>
        <pc:grpChg chg="add del mod">
          <ac:chgData name="Agathe  HILAIRE (MUPY CONSEIL)" userId="ca51aea9-2320-4b71-aa4a-b282218ab059" providerId="ADAL" clId="{2A6BD817-4DCE-47C4-A968-9E2C5013F96B}" dt="2020-12-03T05:40:56.082" v="12639" actId="165"/>
          <ac:grpSpMkLst>
            <pc:docMk/>
            <pc:sldMk cId="4089305106" sldId="446"/>
            <ac:grpSpMk id="57" creationId="{24AF4AE9-D560-4DA5-B2BB-D9ABB456C044}"/>
          </ac:grpSpMkLst>
        </pc:grpChg>
        <pc:graphicFrameChg chg="add mod modGraphic">
          <ac:chgData name="Agathe  HILAIRE (MUPY CONSEIL)" userId="ca51aea9-2320-4b71-aa4a-b282218ab059" providerId="ADAL" clId="{2A6BD817-4DCE-47C4-A968-9E2C5013F96B}" dt="2020-12-08T15:48:57.023" v="27797" actId="20577"/>
          <ac:graphicFrameMkLst>
            <pc:docMk/>
            <pc:sldMk cId="4089305106" sldId="446"/>
            <ac:graphicFrameMk id="33" creationId="{2942D421-F4A9-42B6-9655-4731354C1DDF}"/>
          </ac:graphicFrameMkLst>
        </pc:graphicFrameChg>
        <pc:graphicFrameChg chg="add mod modGraphic">
          <ac:chgData name="Agathe  HILAIRE (MUPY CONSEIL)" userId="ca51aea9-2320-4b71-aa4a-b282218ab059" providerId="ADAL" clId="{2A6BD817-4DCE-47C4-A968-9E2C5013F96B}" dt="2020-12-08T16:36:05.479" v="29237"/>
          <ac:graphicFrameMkLst>
            <pc:docMk/>
            <pc:sldMk cId="4089305106" sldId="446"/>
            <ac:graphicFrameMk id="34" creationId="{3F384337-9256-4ACD-9360-1F70F97731DA}"/>
          </ac:graphicFrameMkLst>
        </pc:graphicFrameChg>
        <pc:graphicFrameChg chg="add mod modGraphic">
          <ac:chgData name="Agathe  HILAIRE (MUPY CONSEIL)" userId="ca51aea9-2320-4b71-aa4a-b282218ab059" providerId="ADAL" clId="{2A6BD817-4DCE-47C4-A968-9E2C5013F96B}" dt="2020-12-08T16:13:41.077" v="28820" actId="20577"/>
          <ac:graphicFrameMkLst>
            <pc:docMk/>
            <pc:sldMk cId="4089305106" sldId="446"/>
            <ac:graphicFrameMk id="36" creationId="{6BB76215-44BA-4ADA-8456-910FB74F6681}"/>
          </ac:graphicFrameMkLst>
        </pc:graphicFrameChg>
        <pc:graphicFrameChg chg="del">
          <ac:chgData name="Agathe  HILAIRE (MUPY CONSEIL)" userId="ca51aea9-2320-4b71-aa4a-b282218ab059" providerId="ADAL" clId="{2A6BD817-4DCE-47C4-A968-9E2C5013F96B}" dt="2020-12-02T21:09:16.748" v="11326" actId="478"/>
          <ac:graphicFrameMkLst>
            <pc:docMk/>
            <pc:sldMk cId="4089305106" sldId="446"/>
            <ac:graphicFrameMk id="37" creationId="{0AA15837-3618-45A6-A522-C05DB3A85588}"/>
          </ac:graphicFrameMkLst>
        </pc:graphicFrameChg>
        <pc:graphicFrameChg chg="add mod modGraphic">
          <ac:chgData name="Agathe  HILAIRE (MUPY CONSEIL)" userId="ca51aea9-2320-4b71-aa4a-b282218ab059" providerId="ADAL" clId="{2A6BD817-4DCE-47C4-A968-9E2C5013F96B}" dt="2020-12-08T16:51:11.319" v="29542" actId="6549"/>
          <ac:graphicFrameMkLst>
            <pc:docMk/>
            <pc:sldMk cId="4089305106" sldId="446"/>
            <ac:graphicFrameMk id="38" creationId="{F62CCDD9-AEEE-4332-B31E-DF2D0B747D12}"/>
          </ac:graphicFrameMkLst>
        </pc:graphicFrameChg>
        <pc:picChg chg="del mod">
          <ac:chgData name="Agathe  HILAIRE (MUPY CONSEIL)" userId="ca51aea9-2320-4b71-aa4a-b282218ab059" providerId="ADAL" clId="{2A6BD817-4DCE-47C4-A968-9E2C5013F96B}" dt="2020-12-03T09:03:46.034" v="15375" actId="478"/>
          <ac:picMkLst>
            <pc:docMk/>
            <pc:sldMk cId="4089305106" sldId="446"/>
            <ac:picMk id="31" creationId="{7BA1E5AD-4828-415D-99BB-361E07E6FCC0}"/>
          </ac:picMkLst>
        </pc:picChg>
        <pc:picChg chg="add del mod ord">
          <ac:chgData name="Agathe  HILAIRE (MUPY CONSEIL)" userId="ca51aea9-2320-4b71-aa4a-b282218ab059" providerId="ADAL" clId="{2A6BD817-4DCE-47C4-A968-9E2C5013F96B}" dt="2020-12-03T09:04:28.037" v="15382" actId="478"/>
          <ac:picMkLst>
            <pc:docMk/>
            <pc:sldMk cId="4089305106" sldId="446"/>
            <ac:picMk id="47" creationId="{EA84A2DD-7481-48E9-9298-B94F2EB491B5}"/>
          </ac:picMkLst>
        </pc:picChg>
        <pc:picChg chg="add mod ord">
          <ac:chgData name="Agathe  HILAIRE (MUPY CONSEIL)" userId="ca51aea9-2320-4b71-aa4a-b282218ab059" providerId="ADAL" clId="{2A6BD817-4DCE-47C4-A968-9E2C5013F96B}" dt="2020-12-03T09:04:30.898" v="15384" actId="167"/>
          <ac:picMkLst>
            <pc:docMk/>
            <pc:sldMk cId="4089305106" sldId="446"/>
            <ac:picMk id="48" creationId="{E1FFE361-6EEF-43A8-BA8C-6DCA7C50AD34}"/>
          </ac:picMkLst>
        </pc:picChg>
      </pc:sldChg>
      <pc:sldChg chg="addSp modSp add del mod">
        <pc:chgData name="Agathe  HILAIRE (MUPY CONSEIL)" userId="ca51aea9-2320-4b71-aa4a-b282218ab059" providerId="ADAL" clId="{2A6BD817-4DCE-47C4-A968-9E2C5013F96B}" dt="2020-12-02T17:46:11.137" v="10345" actId="47"/>
        <pc:sldMkLst>
          <pc:docMk/>
          <pc:sldMk cId="1088350277" sldId="447"/>
        </pc:sldMkLst>
        <pc:spChg chg="mod">
          <ac:chgData name="Agathe  HILAIRE (MUPY CONSEIL)" userId="ca51aea9-2320-4b71-aa4a-b282218ab059" providerId="ADAL" clId="{2A6BD817-4DCE-47C4-A968-9E2C5013F96B}" dt="2020-12-02T11:43:01.721" v="4815" actId="20577"/>
          <ac:spMkLst>
            <pc:docMk/>
            <pc:sldMk cId="1088350277" sldId="447"/>
            <ac:spMk id="5" creationId="{F55F7BE6-FC6F-4651-8B1F-3C8540CABEBD}"/>
          </ac:spMkLst>
        </pc:spChg>
        <pc:spChg chg="add mod">
          <ac:chgData name="Agathe  HILAIRE (MUPY CONSEIL)" userId="ca51aea9-2320-4b71-aa4a-b282218ab059" providerId="ADAL" clId="{2A6BD817-4DCE-47C4-A968-9E2C5013F96B}" dt="2020-12-02T11:40:20.162" v="4775"/>
          <ac:spMkLst>
            <pc:docMk/>
            <pc:sldMk cId="1088350277" sldId="447"/>
            <ac:spMk id="7" creationId="{75C48125-9B44-4968-BE34-3AE9D9604297}"/>
          </ac:spMkLst>
        </pc:spChg>
      </pc:sldChg>
      <pc:sldChg chg="addSp modSp add del mod">
        <pc:chgData name="Agathe  HILAIRE (MUPY CONSEIL)" userId="ca51aea9-2320-4b71-aa4a-b282218ab059" providerId="ADAL" clId="{2A6BD817-4DCE-47C4-A968-9E2C5013F96B}" dt="2020-12-02T17:46:11.137" v="10345" actId="47"/>
        <pc:sldMkLst>
          <pc:docMk/>
          <pc:sldMk cId="1467947753" sldId="448"/>
        </pc:sldMkLst>
        <pc:spChg chg="mod">
          <ac:chgData name="Agathe  HILAIRE (MUPY CONSEIL)" userId="ca51aea9-2320-4b71-aa4a-b282218ab059" providerId="ADAL" clId="{2A6BD817-4DCE-47C4-A968-9E2C5013F96B}" dt="2020-12-02T11:43:11.557" v="4816"/>
          <ac:spMkLst>
            <pc:docMk/>
            <pc:sldMk cId="1467947753" sldId="448"/>
            <ac:spMk id="5" creationId="{F55F7BE6-FC6F-4651-8B1F-3C8540CABEBD}"/>
          </ac:spMkLst>
        </pc:spChg>
        <pc:spChg chg="add mod">
          <ac:chgData name="Agathe  HILAIRE (MUPY CONSEIL)" userId="ca51aea9-2320-4b71-aa4a-b282218ab059" providerId="ADAL" clId="{2A6BD817-4DCE-47C4-A968-9E2C5013F96B}" dt="2020-12-02T11:40:21.798" v="4776"/>
          <ac:spMkLst>
            <pc:docMk/>
            <pc:sldMk cId="1467947753" sldId="448"/>
            <ac:spMk id="6" creationId="{BF751ED1-C17B-4D26-A0FC-6FAA9BFDE33A}"/>
          </ac:spMkLst>
        </pc:spChg>
      </pc:sldChg>
      <pc:sldChg chg="addSp modSp add del mod">
        <pc:chgData name="Agathe  HILAIRE (MUPY CONSEIL)" userId="ca51aea9-2320-4b71-aa4a-b282218ab059" providerId="ADAL" clId="{2A6BD817-4DCE-47C4-A968-9E2C5013F96B}" dt="2020-12-02T17:46:11.137" v="10345" actId="47"/>
        <pc:sldMkLst>
          <pc:docMk/>
          <pc:sldMk cId="3579430424" sldId="449"/>
        </pc:sldMkLst>
        <pc:spChg chg="mod">
          <ac:chgData name="Agathe  HILAIRE (MUPY CONSEIL)" userId="ca51aea9-2320-4b71-aa4a-b282218ab059" providerId="ADAL" clId="{2A6BD817-4DCE-47C4-A968-9E2C5013F96B}" dt="2020-12-02T11:43:15.008" v="4817"/>
          <ac:spMkLst>
            <pc:docMk/>
            <pc:sldMk cId="3579430424" sldId="449"/>
            <ac:spMk id="5" creationId="{F55F7BE6-FC6F-4651-8B1F-3C8540CABEBD}"/>
          </ac:spMkLst>
        </pc:spChg>
        <pc:spChg chg="add mod">
          <ac:chgData name="Agathe  HILAIRE (MUPY CONSEIL)" userId="ca51aea9-2320-4b71-aa4a-b282218ab059" providerId="ADAL" clId="{2A6BD817-4DCE-47C4-A968-9E2C5013F96B}" dt="2020-12-02T11:40:23.995" v="4777"/>
          <ac:spMkLst>
            <pc:docMk/>
            <pc:sldMk cId="3579430424" sldId="449"/>
            <ac:spMk id="7" creationId="{A278F12C-FC71-4BC4-90DB-62ECAB993F47}"/>
          </ac:spMkLst>
        </pc:spChg>
      </pc:sldChg>
      <pc:sldChg chg="addSp delSp modSp add mod ord">
        <pc:chgData name="Agathe  HILAIRE (MUPY CONSEIL)" userId="ca51aea9-2320-4b71-aa4a-b282218ab059" providerId="ADAL" clId="{2A6BD817-4DCE-47C4-A968-9E2C5013F96B}" dt="2020-12-08T15:55:32.513" v="28174" actId="14100"/>
        <pc:sldMkLst>
          <pc:docMk/>
          <pc:sldMk cId="807127773" sldId="450"/>
        </pc:sldMkLst>
        <pc:spChg chg="mod">
          <ac:chgData name="Agathe  HILAIRE (MUPY CONSEIL)" userId="ca51aea9-2320-4b71-aa4a-b282218ab059" providerId="ADAL" clId="{2A6BD817-4DCE-47C4-A968-9E2C5013F96B}" dt="2020-12-02T11:44:20.214" v="4853" actId="20577"/>
          <ac:spMkLst>
            <pc:docMk/>
            <pc:sldMk cId="807127773" sldId="450"/>
            <ac:spMk id="5" creationId="{B0E58B4F-EDB3-4BCB-9202-3589976A7B53}"/>
          </ac:spMkLst>
        </pc:spChg>
        <pc:spChg chg="add del mod">
          <ac:chgData name="Agathe  HILAIRE (MUPY CONSEIL)" userId="ca51aea9-2320-4b71-aa4a-b282218ab059" providerId="ADAL" clId="{2A6BD817-4DCE-47C4-A968-9E2C5013F96B}" dt="2020-12-02T22:00:27.470" v="12412" actId="478"/>
          <ac:spMkLst>
            <pc:docMk/>
            <pc:sldMk cId="807127773" sldId="450"/>
            <ac:spMk id="9" creationId="{4546556B-B516-46D8-A8C6-C3F7B6245051}"/>
          </ac:spMkLst>
        </pc:spChg>
        <pc:graphicFrameChg chg="del mod modGraphic">
          <ac:chgData name="Agathe  HILAIRE (MUPY CONSEIL)" userId="ca51aea9-2320-4b71-aa4a-b282218ab059" providerId="ADAL" clId="{2A6BD817-4DCE-47C4-A968-9E2C5013F96B}" dt="2020-12-03T07:45:39.353" v="14782" actId="478"/>
          <ac:graphicFrameMkLst>
            <pc:docMk/>
            <pc:sldMk cId="807127773" sldId="450"/>
            <ac:graphicFrameMk id="10" creationId="{6863C1AB-1896-49EF-996C-E7B345F3F1BE}"/>
          </ac:graphicFrameMkLst>
        </pc:graphicFrameChg>
        <pc:graphicFrameChg chg="add mod modGraphic">
          <ac:chgData name="Agathe  HILAIRE (MUPY CONSEIL)" userId="ca51aea9-2320-4b71-aa4a-b282218ab059" providerId="ADAL" clId="{2A6BD817-4DCE-47C4-A968-9E2C5013F96B}" dt="2020-12-08T15:55:32.513" v="28174" actId="14100"/>
          <ac:graphicFrameMkLst>
            <pc:docMk/>
            <pc:sldMk cId="807127773" sldId="450"/>
            <ac:graphicFrameMk id="11" creationId="{E031BE5A-EB31-435E-830C-27A587716746}"/>
          </ac:graphicFrameMkLst>
        </pc:graphicFrameChg>
        <pc:picChg chg="add mod ord">
          <ac:chgData name="Agathe  HILAIRE (MUPY CONSEIL)" userId="ca51aea9-2320-4b71-aa4a-b282218ab059" providerId="ADAL" clId="{2A6BD817-4DCE-47C4-A968-9E2C5013F96B}" dt="2020-12-03T09:30:01.894" v="15421" actId="167"/>
          <ac:picMkLst>
            <pc:docMk/>
            <pc:sldMk cId="807127773" sldId="450"/>
            <ac:picMk id="3" creationId="{4C2DAB01-CF8F-47FF-ADD9-C7FD32D4A701}"/>
          </ac:picMkLst>
        </pc:picChg>
        <pc:picChg chg="add del mod ord">
          <ac:chgData name="Agathe  HILAIRE (MUPY CONSEIL)" userId="ca51aea9-2320-4b71-aa4a-b282218ab059" providerId="ADAL" clId="{2A6BD817-4DCE-47C4-A968-9E2C5013F96B}" dt="2020-12-03T05:36:32.713" v="12577" actId="478"/>
          <ac:picMkLst>
            <pc:docMk/>
            <pc:sldMk cId="807127773" sldId="450"/>
            <ac:picMk id="3" creationId="{BBCD3D62-BFF9-4B58-8B60-09BF2213C670}"/>
          </ac:picMkLst>
        </pc:picChg>
        <pc:picChg chg="add del mod ord">
          <ac:chgData name="Agathe  HILAIRE (MUPY CONSEIL)" userId="ca51aea9-2320-4b71-aa4a-b282218ab059" providerId="ADAL" clId="{2A6BD817-4DCE-47C4-A968-9E2C5013F96B}" dt="2020-12-03T09:30:03.749" v="15422" actId="478"/>
          <ac:picMkLst>
            <pc:docMk/>
            <pc:sldMk cId="807127773" sldId="450"/>
            <ac:picMk id="4" creationId="{8C0F43EB-5832-4816-ABC6-5AFDBB2FC9B8}"/>
          </ac:picMkLst>
        </pc:picChg>
        <pc:picChg chg="del mod ord">
          <ac:chgData name="Agathe  HILAIRE (MUPY CONSEIL)" userId="ca51aea9-2320-4b71-aa4a-b282218ab059" providerId="ADAL" clId="{2A6BD817-4DCE-47C4-A968-9E2C5013F96B}" dt="2020-12-03T05:31:26.663" v="12516" actId="478"/>
          <ac:picMkLst>
            <pc:docMk/>
            <pc:sldMk cId="807127773" sldId="450"/>
            <ac:picMk id="6" creationId="{F468D272-72CA-4183-BFA3-422F21FB8887}"/>
          </ac:picMkLst>
        </pc:picChg>
      </pc:sldChg>
      <pc:sldChg chg="addSp delSp modSp add mod">
        <pc:chgData name="Agathe  HILAIRE (MUPY CONSEIL)" userId="ca51aea9-2320-4b71-aa4a-b282218ab059" providerId="ADAL" clId="{2A6BD817-4DCE-47C4-A968-9E2C5013F96B}" dt="2020-12-08T17:00:18.211" v="29679" actId="20577"/>
        <pc:sldMkLst>
          <pc:docMk/>
          <pc:sldMk cId="2232355333" sldId="451"/>
        </pc:sldMkLst>
        <pc:spChg chg="mod">
          <ac:chgData name="Agathe  HILAIRE (MUPY CONSEIL)" userId="ca51aea9-2320-4b71-aa4a-b282218ab059" providerId="ADAL" clId="{2A6BD817-4DCE-47C4-A968-9E2C5013F96B}" dt="2020-12-02T11:43:48.158" v="4827" actId="20577"/>
          <ac:spMkLst>
            <pc:docMk/>
            <pc:sldMk cId="2232355333" sldId="451"/>
            <ac:spMk id="5" creationId="{B0E58B4F-EDB3-4BCB-9202-3589976A7B53}"/>
          </ac:spMkLst>
        </pc:spChg>
        <pc:spChg chg="del">
          <ac:chgData name="Agathe  HILAIRE (MUPY CONSEIL)" userId="ca51aea9-2320-4b71-aa4a-b282218ab059" providerId="ADAL" clId="{2A6BD817-4DCE-47C4-A968-9E2C5013F96B}" dt="2020-12-02T11:46:02.340" v="4864" actId="478"/>
          <ac:spMkLst>
            <pc:docMk/>
            <pc:sldMk cId="2232355333" sldId="451"/>
            <ac:spMk id="6" creationId="{BD6388A1-5383-44DA-9044-798E0FA9BE2C}"/>
          </ac:spMkLst>
        </pc:spChg>
        <pc:spChg chg="add mod">
          <ac:chgData name="Agathe  HILAIRE (MUPY CONSEIL)" userId="ca51aea9-2320-4b71-aa4a-b282218ab059" providerId="ADAL" clId="{2A6BD817-4DCE-47C4-A968-9E2C5013F96B}" dt="2020-12-08T17:00:18.211" v="29679" actId="20577"/>
          <ac:spMkLst>
            <pc:docMk/>
            <pc:sldMk cId="2232355333" sldId="451"/>
            <ac:spMk id="7" creationId="{12E6B10C-AF10-42FE-84DE-64BCCB4CC42D}"/>
          </ac:spMkLst>
        </pc:spChg>
      </pc:sldChg>
      <pc:sldChg chg="addSp delSp modSp add mod">
        <pc:chgData name="Agathe  HILAIRE (MUPY CONSEIL)" userId="ca51aea9-2320-4b71-aa4a-b282218ab059" providerId="ADAL" clId="{2A6BD817-4DCE-47C4-A968-9E2C5013F96B}" dt="2020-12-03T11:21:20.743" v="17798" actId="20577"/>
        <pc:sldMkLst>
          <pc:docMk/>
          <pc:sldMk cId="2027585994" sldId="452"/>
        </pc:sldMkLst>
        <pc:spChg chg="mod">
          <ac:chgData name="Agathe  HILAIRE (MUPY CONSEIL)" userId="ca51aea9-2320-4b71-aa4a-b282218ab059" providerId="ADAL" clId="{2A6BD817-4DCE-47C4-A968-9E2C5013F96B}" dt="2020-12-02T11:44:41.859" v="4863" actId="20577"/>
          <ac:spMkLst>
            <pc:docMk/>
            <pc:sldMk cId="2027585994" sldId="452"/>
            <ac:spMk id="5" creationId="{B0E58B4F-EDB3-4BCB-9202-3589976A7B53}"/>
          </ac:spMkLst>
        </pc:spChg>
        <pc:spChg chg="mod">
          <ac:chgData name="Agathe  HILAIRE (MUPY CONSEIL)" userId="ca51aea9-2320-4b71-aa4a-b282218ab059" providerId="ADAL" clId="{2A6BD817-4DCE-47C4-A968-9E2C5013F96B}" dt="2020-12-03T11:21:20.743" v="17798" actId="20577"/>
          <ac:spMkLst>
            <pc:docMk/>
            <pc:sldMk cId="2027585994" sldId="452"/>
            <ac:spMk id="23" creationId="{1D4FF8C7-8C88-4FDF-B4E4-7FFD524CF04E}"/>
          </ac:spMkLst>
        </pc:spChg>
        <pc:spChg chg="del mod">
          <ac:chgData name="Agathe  HILAIRE (MUPY CONSEIL)" userId="ca51aea9-2320-4b71-aa4a-b282218ab059" providerId="ADAL" clId="{2A6BD817-4DCE-47C4-A968-9E2C5013F96B}" dt="2020-12-03T09:30:17.092" v="15423" actId="478"/>
          <ac:spMkLst>
            <pc:docMk/>
            <pc:sldMk cId="2027585994" sldId="452"/>
            <ac:spMk id="32" creationId="{E440C24E-F54B-4795-82D9-413CB67977F9}"/>
          </ac:spMkLst>
        </pc:spChg>
        <pc:picChg chg="del">
          <ac:chgData name="Agathe  HILAIRE (MUPY CONSEIL)" userId="ca51aea9-2320-4b71-aa4a-b282218ab059" providerId="ADAL" clId="{2A6BD817-4DCE-47C4-A968-9E2C5013F96B}" dt="2020-12-03T09:04:47.877" v="15388" actId="478"/>
          <ac:picMkLst>
            <pc:docMk/>
            <pc:sldMk cId="2027585994" sldId="452"/>
            <ac:picMk id="6" creationId="{4953798D-AB73-4D6F-9B1B-637955C21575}"/>
          </ac:picMkLst>
        </pc:picChg>
        <pc:picChg chg="add mod ord">
          <ac:chgData name="Agathe  HILAIRE (MUPY CONSEIL)" userId="ca51aea9-2320-4b71-aa4a-b282218ab059" providerId="ADAL" clId="{2A6BD817-4DCE-47C4-A968-9E2C5013F96B}" dt="2020-12-03T09:04:50.822" v="15390" actId="167"/>
          <ac:picMkLst>
            <pc:docMk/>
            <pc:sldMk cId="2027585994" sldId="452"/>
            <ac:picMk id="10" creationId="{EBF18995-BB3F-4B64-AA67-CA10DA12B399}"/>
          </ac:picMkLst>
        </pc:picChg>
      </pc:sldChg>
      <pc:sldChg chg="addSp delSp modSp add mod addAnim delAnim modAnim">
        <pc:chgData name="Agathe  HILAIRE (MUPY CONSEIL)" userId="ca51aea9-2320-4b71-aa4a-b282218ab059" providerId="ADAL" clId="{2A6BD817-4DCE-47C4-A968-9E2C5013F96B}" dt="2020-12-08T16:51:33.061" v="29546" actId="478"/>
        <pc:sldMkLst>
          <pc:docMk/>
          <pc:sldMk cId="4139641552" sldId="453"/>
        </pc:sldMkLst>
        <pc:spChg chg="mod topLvl">
          <ac:chgData name="Agathe  HILAIRE (MUPY CONSEIL)" userId="ca51aea9-2320-4b71-aa4a-b282218ab059" providerId="ADAL" clId="{2A6BD817-4DCE-47C4-A968-9E2C5013F96B}" dt="2020-12-03T07:32:53.749" v="14570" actId="164"/>
          <ac:spMkLst>
            <pc:docMk/>
            <pc:sldMk cId="4139641552" sldId="453"/>
            <ac:spMk id="3" creationId="{656D36A2-63E8-4A87-B8F8-373350B18194}"/>
          </ac:spMkLst>
        </pc:spChg>
        <pc:spChg chg="del">
          <ac:chgData name="Agathe  HILAIRE (MUPY CONSEIL)" userId="ca51aea9-2320-4b71-aa4a-b282218ab059" providerId="ADAL" clId="{2A6BD817-4DCE-47C4-A968-9E2C5013F96B}" dt="2020-12-03T07:19:25.301" v="14221" actId="478"/>
          <ac:spMkLst>
            <pc:docMk/>
            <pc:sldMk cId="4139641552" sldId="453"/>
            <ac:spMk id="4" creationId="{4DA15ADF-2326-4BF4-81A2-B58D6E77909B}"/>
          </ac:spMkLst>
        </pc:spChg>
        <pc:spChg chg="mod">
          <ac:chgData name="Agathe  HILAIRE (MUPY CONSEIL)" userId="ca51aea9-2320-4b71-aa4a-b282218ab059" providerId="ADAL" clId="{2A6BD817-4DCE-47C4-A968-9E2C5013F96B}" dt="2020-12-02T11:43:52.903" v="4829" actId="20577"/>
          <ac:spMkLst>
            <pc:docMk/>
            <pc:sldMk cId="4139641552" sldId="453"/>
            <ac:spMk id="5" creationId="{B0E58B4F-EDB3-4BCB-9202-3589976A7B53}"/>
          </ac:spMkLst>
        </pc:spChg>
        <pc:spChg chg="mod topLvl">
          <ac:chgData name="Agathe  HILAIRE (MUPY CONSEIL)" userId="ca51aea9-2320-4b71-aa4a-b282218ab059" providerId="ADAL" clId="{2A6BD817-4DCE-47C4-A968-9E2C5013F96B}" dt="2020-12-03T07:32:53.749" v="14570" actId="164"/>
          <ac:spMkLst>
            <pc:docMk/>
            <pc:sldMk cId="4139641552" sldId="453"/>
            <ac:spMk id="9" creationId="{6DEF2EEF-E2AF-4D69-8028-A667230AE4DE}"/>
          </ac:spMkLst>
        </pc:spChg>
        <pc:spChg chg="mod topLvl">
          <ac:chgData name="Agathe  HILAIRE (MUPY CONSEIL)" userId="ca51aea9-2320-4b71-aa4a-b282218ab059" providerId="ADAL" clId="{2A6BD817-4DCE-47C4-A968-9E2C5013F96B}" dt="2020-12-03T07:32:53.749" v="14570" actId="164"/>
          <ac:spMkLst>
            <pc:docMk/>
            <pc:sldMk cId="4139641552" sldId="453"/>
            <ac:spMk id="11" creationId="{E4EB436F-5226-413F-B0AA-9A51BE480D85}"/>
          </ac:spMkLst>
        </pc:spChg>
        <pc:spChg chg="mod topLvl">
          <ac:chgData name="Agathe  HILAIRE (MUPY CONSEIL)" userId="ca51aea9-2320-4b71-aa4a-b282218ab059" providerId="ADAL" clId="{2A6BD817-4DCE-47C4-A968-9E2C5013F96B}" dt="2020-12-03T07:32:53.749" v="14570" actId="164"/>
          <ac:spMkLst>
            <pc:docMk/>
            <pc:sldMk cId="4139641552" sldId="453"/>
            <ac:spMk id="12" creationId="{9071A340-3C20-4B92-8D11-2B975D06CD73}"/>
          </ac:spMkLst>
        </pc:spChg>
        <pc:spChg chg="mod topLvl">
          <ac:chgData name="Agathe  HILAIRE (MUPY CONSEIL)" userId="ca51aea9-2320-4b71-aa4a-b282218ab059" providerId="ADAL" clId="{2A6BD817-4DCE-47C4-A968-9E2C5013F96B}" dt="2020-12-03T07:32:53.749" v="14570" actId="164"/>
          <ac:spMkLst>
            <pc:docMk/>
            <pc:sldMk cId="4139641552" sldId="453"/>
            <ac:spMk id="13" creationId="{CC09FC96-6298-4C0E-973D-EF97619F3C17}"/>
          </ac:spMkLst>
        </pc:spChg>
        <pc:spChg chg="mod topLvl">
          <ac:chgData name="Agathe  HILAIRE (MUPY CONSEIL)" userId="ca51aea9-2320-4b71-aa4a-b282218ab059" providerId="ADAL" clId="{2A6BD817-4DCE-47C4-A968-9E2C5013F96B}" dt="2020-12-03T07:32:53.749" v="14570" actId="164"/>
          <ac:spMkLst>
            <pc:docMk/>
            <pc:sldMk cId="4139641552" sldId="453"/>
            <ac:spMk id="14" creationId="{6B9D30B7-B1DE-46D8-81E5-4E3C7BA878FF}"/>
          </ac:spMkLst>
        </pc:spChg>
        <pc:spChg chg="mod topLvl">
          <ac:chgData name="Agathe  HILAIRE (MUPY CONSEIL)" userId="ca51aea9-2320-4b71-aa4a-b282218ab059" providerId="ADAL" clId="{2A6BD817-4DCE-47C4-A968-9E2C5013F96B}" dt="2020-12-03T07:32:53.749" v="14570" actId="164"/>
          <ac:spMkLst>
            <pc:docMk/>
            <pc:sldMk cId="4139641552" sldId="453"/>
            <ac:spMk id="18" creationId="{4F63BF0E-1500-40CB-8839-B0CDF21B66EF}"/>
          </ac:spMkLst>
        </pc:spChg>
        <pc:spChg chg="mod topLvl">
          <ac:chgData name="Agathe  HILAIRE (MUPY CONSEIL)" userId="ca51aea9-2320-4b71-aa4a-b282218ab059" providerId="ADAL" clId="{2A6BD817-4DCE-47C4-A968-9E2C5013F96B}" dt="2020-12-03T07:32:09.713" v="14566" actId="164"/>
          <ac:spMkLst>
            <pc:docMk/>
            <pc:sldMk cId="4139641552" sldId="453"/>
            <ac:spMk id="23" creationId="{F05FD05F-E9F1-44D6-9F71-EE8515DC2FEF}"/>
          </ac:spMkLst>
        </pc:spChg>
        <pc:spChg chg="mod topLvl">
          <ac:chgData name="Agathe  HILAIRE (MUPY CONSEIL)" userId="ca51aea9-2320-4b71-aa4a-b282218ab059" providerId="ADAL" clId="{2A6BD817-4DCE-47C4-A968-9E2C5013F96B}" dt="2020-12-03T07:32:09.713" v="14566" actId="164"/>
          <ac:spMkLst>
            <pc:docMk/>
            <pc:sldMk cId="4139641552" sldId="453"/>
            <ac:spMk id="24" creationId="{71F36C6F-2685-4FAC-BE26-64DCAB546AF6}"/>
          </ac:spMkLst>
        </pc:spChg>
        <pc:spChg chg="mod topLvl">
          <ac:chgData name="Agathe  HILAIRE (MUPY CONSEIL)" userId="ca51aea9-2320-4b71-aa4a-b282218ab059" providerId="ADAL" clId="{2A6BD817-4DCE-47C4-A968-9E2C5013F96B}" dt="2020-12-03T07:32:09.713" v="14566" actId="164"/>
          <ac:spMkLst>
            <pc:docMk/>
            <pc:sldMk cId="4139641552" sldId="453"/>
            <ac:spMk id="25" creationId="{D9C2B209-FE67-4A13-A040-5B02F81A3A00}"/>
          </ac:spMkLst>
        </pc:spChg>
        <pc:spChg chg="del">
          <ac:chgData name="Agathe  HILAIRE (MUPY CONSEIL)" userId="ca51aea9-2320-4b71-aa4a-b282218ab059" providerId="ADAL" clId="{2A6BD817-4DCE-47C4-A968-9E2C5013F96B}" dt="2020-12-03T07:30:35.030" v="14555" actId="21"/>
          <ac:spMkLst>
            <pc:docMk/>
            <pc:sldMk cId="4139641552" sldId="453"/>
            <ac:spMk id="27" creationId="{2A2F17CA-F0F0-4E5A-8D12-FF5451E2535A}"/>
          </ac:spMkLst>
        </pc:spChg>
        <pc:spChg chg="mod topLvl">
          <ac:chgData name="Agathe  HILAIRE (MUPY CONSEIL)" userId="ca51aea9-2320-4b71-aa4a-b282218ab059" providerId="ADAL" clId="{2A6BD817-4DCE-47C4-A968-9E2C5013F96B}" dt="2020-12-03T07:32:22.203" v="14567" actId="164"/>
          <ac:spMkLst>
            <pc:docMk/>
            <pc:sldMk cId="4139641552" sldId="453"/>
            <ac:spMk id="28" creationId="{EDD964E3-14E7-4E9B-BFDA-64066AB5DD4F}"/>
          </ac:spMkLst>
        </pc:spChg>
        <pc:spChg chg="mod topLvl">
          <ac:chgData name="Agathe  HILAIRE (MUPY CONSEIL)" userId="ca51aea9-2320-4b71-aa4a-b282218ab059" providerId="ADAL" clId="{2A6BD817-4DCE-47C4-A968-9E2C5013F96B}" dt="2020-12-03T07:32:22.203" v="14567" actId="164"/>
          <ac:spMkLst>
            <pc:docMk/>
            <pc:sldMk cId="4139641552" sldId="453"/>
            <ac:spMk id="29" creationId="{767E5A3A-43E2-4E11-BC35-F4EDAE8E6624}"/>
          </ac:spMkLst>
        </pc:spChg>
        <pc:spChg chg="mod topLvl">
          <ac:chgData name="Agathe  HILAIRE (MUPY CONSEIL)" userId="ca51aea9-2320-4b71-aa4a-b282218ab059" providerId="ADAL" clId="{2A6BD817-4DCE-47C4-A968-9E2C5013F96B}" dt="2020-12-03T07:32:53.749" v="14570" actId="164"/>
          <ac:spMkLst>
            <pc:docMk/>
            <pc:sldMk cId="4139641552" sldId="453"/>
            <ac:spMk id="30" creationId="{8558CB2D-DCF1-4AB4-BE65-F217B0DC023D}"/>
          </ac:spMkLst>
        </pc:spChg>
        <pc:spChg chg="mod topLvl">
          <ac:chgData name="Agathe  HILAIRE (MUPY CONSEIL)" userId="ca51aea9-2320-4b71-aa4a-b282218ab059" providerId="ADAL" clId="{2A6BD817-4DCE-47C4-A968-9E2C5013F96B}" dt="2020-12-03T07:32:53.749" v="14570" actId="164"/>
          <ac:spMkLst>
            <pc:docMk/>
            <pc:sldMk cId="4139641552" sldId="453"/>
            <ac:spMk id="32" creationId="{CBAE93FD-5322-44A0-9D97-243AFEBE0636}"/>
          </ac:spMkLst>
        </pc:spChg>
        <pc:spChg chg="add del mod">
          <ac:chgData name="Agathe  HILAIRE (MUPY CONSEIL)" userId="ca51aea9-2320-4b71-aa4a-b282218ab059" providerId="ADAL" clId="{2A6BD817-4DCE-47C4-A968-9E2C5013F96B}" dt="2020-12-08T16:51:33.061" v="29546" actId="478"/>
          <ac:spMkLst>
            <pc:docMk/>
            <pc:sldMk cId="4139641552" sldId="453"/>
            <ac:spMk id="38" creationId="{27D96302-DE75-4016-A656-37B20B602F4B}"/>
          </ac:spMkLst>
        </pc:spChg>
        <pc:spChg chg="add mod topLvl">
          <ac:chgData name="Agathe  HILAIRE (MUPY CONSEIL)" userId="ca51aea9-2320-4b71-aa4a-b282218ab059" providerId="ADAL" clId="{2A6BD817-4DCE-47C4-A968-9E2C5013F96B}" dt="2020-12-03T07:32:09.713" v="14566" actId="164"/>
          <ac:spMkLst>
            <pc:docMk/>
            <pc:sldMk cId="4139641552" sldId="453"/>
            <ac:spMk id="39" creationId="{DF72D678-C509-488D-84EA-167413EAFC18}"/>
          </ac:spMkLst>
        </pc:spChg>
        <pc:spChg chg="add mod">
          <ac:chgData name="Agathe  HILAIRE (MUPY CONSEIL)" userId="ca51aea9-2320-4b71-aa4a-b282218ab059" providerId="ADAL" clId="{2A6BD817-4DCE-47C4-A968-9E2C5013F96B}" dt="2020-12-03T07:32:09.713" v="14566" actId="164"/>
          <ac:spMkLst>
            <pc:docMk/>
            <pc:sldMk cId="4139641552" sldId="453"/>
            <ac:spMk id="40" creationId="{B2BBB2E0-19C1-4EB4-850A-BF369250C8BA}"/>
          </ac:spMkLst>
        </pc:spChg>
        <pc:spChg chg="add mod">
          <ac:chgData name="Agathe  HILAIRE (MUPY CONSEIL)" userId="ca51aea9-2320-4b71-aa4a-b282218ab059" providerId="ADAL" clId="{2A6BD817-4DCE-47C4-A968-9E2C5013F96B}" dt="2020-12-03T07:32:53.749" v="14570" actId="164"/>
          <ac:spMkLst>
            <pc:docMk/>
            <pc:sldMk cId="4139641552" sldId="453"/>
            <ac:spMk id="41" creationId="{14B2873A-FAB3-4FCE-867F-A1734EEC290F}"/>
          </ac:spMkLst>
        </pc:spChg>
        <pc:spChg chg="add mod">
          <ac:chgData name="Agathe  HILAIRE (MUPY CONSEIL)" userId="ca51aea9-2320-4b71-aa4a-b282218ab059" providerId="ADAL" clId="{2A6BD817-4DCE-47C4-A968-9E2C5013F96B}" dt="2020-12-03T07:32:53.749" v="14570" actId="164"/>
          <ac:spMkLst>
            <pc:docMk/>
            <pc:sldMk cId="4139641552" sldId="453"/>
            <ac:spMk id="42" creationId="{9D80DE15-8F5D-45CB-AA3F-3500CE11AD04}"/>
          </ac:spMkLst>
        </pc:spChg>
        <pc:grpChg chg="del">
          <ac:chgData name="Agathe  HILAIRE (MUPY CONSEIL)" userId="ca51aea9-2320-4b71-aa4a-b282218ab059" providerId="ADAL" clId="{2A6BD817-4DCE-47C4-A968-9E2C5013F96B}" dt="2020-12-03T07:30:48.204" v="14558" actId="165"/>
          <ac:grpSpMkLst>
            <pc:docMk/>
            <pc:sldMk cId="4139641552" sldId="453"/>
            <ac:grpSpMk id="6" creationId="{43240E20-8906-4CE8-8599-E505DA3F9E16}"/>
          </ac:grpSpMkLst>
        </pc:grpChg>
        <pc:grpChg chg="add del mod">
          <ac:chgData name="Agathe  HILAIRE (MUPY CONSEIL)" userId="ca51aea9-2320-4b71-aa4a-b282218ab059" providerId="ADAL" clId="{2A6BD817-4DCE-47C4-A968-9E2C5013F96B}" dt="2020-12-03T07:31:15.143" v="14562" actId="165"/>
          <ac:grpSpMkLst>
            <pc:docMk/>
            <pc:sldMk cId="4139641552" sldId="453"/>
            <ac:grpSpMk id="7" creationId="{3E3A9E28-3E67-4C7E-9E88-8D3EA8940E24}"/>
          </ac:grpSpMkLst>
        </pc:grpChg>
        <pc:grpChg chg="add del mod">
          <ac:chgData name="Agathe  HILAIRE (MUPY CONSEIL)" userId="ca51aea9-2320-4b71-aa4a-b282218ab059" providerId="ADAL" clId="{2A6BD817-4DCE-47C4-A968-9E2C5013F96B}" dt="2020-12-03T07:32:48.227" v="14569" actId="165"/>
          <ac:grpSpMkLst>
            <pc:docMk/>
            <pc:sldMk cId="4139641552" sldId="453"/>
            <ac:grpSpMk id="8" creationId="{938F68AC-6845-40CB-9393-E352FB4E5346}"/>
          </ac:grpSpMkLst>
        </pc:grpChg>
        <pc:grpChg chg="add mod">
          <ac:chgData name="Agathe  HILAIRE (MUPY CONSEIL)" userId="ca51aea9-2320-4b71-aa4a-b282218ab059" providerId="ADAL" clId="{2A6BD817-4DCE-47C4-A968-9E2C5013F96B}" dt="2020-12-03T07:32:09.713" v="14566" actId="164"/>
          <ac:grpSpMkLst>
            <pc:docMk/>
            <pc:sldMk cId="4139641552" sldId="453"/>
            <ac:grpSpMk id="10" creationId="{0B0CBD30-8107-4862-81BB-FE73CA3CCB0D}"/>
          </ac:grpSpMkLst>
        </pc:grpChg>
        <pc:grpChg chg="add mod">
          <ac:chgData name="Agathe  HILAIRE (MUPY CONSEIL)" userId="ca51aea9-2320-4b71-aa4a-b282218ab059" providerId="ADAL" clId="{2A6BD817-4DCE-47C4-A968-9E2C5013F96B}" dt="2020-12-03T07:32:22.203" v="14567" actId="164"/>
          <ac:grpSpMkLst>
            <pc:docMk/>
            <pc:sldMk cId="4139641552" sldId="453"/>
            <ac:grpSpMk id="17" creationId="{E2C2AC25-E2C9-41B3-A839-9F5469490EF5}"/>
          </ac:grpSpMkLst>
        </pc:grpChg>
        <pc:grpChg chg="add mod">
          <ac:chgData name="Agathe  HILAIRE (MUPY CONSEIL)" userId="ca51aea9-2320-4b71-aa4a-b282218ab059" providerId="ADAL" clId="{2A6BD817-4DCE-47C4-A968-9E2C5013F96B}" dt="2020-12-03T07:32:53.749" v="14570" actId="164"/>
          <ac:grpSpMkLst>
            <pc:docMk/>
            <pc:sldMk cId="4139641552" sldId="453"/>
            <ac:grpSpMk id="19" creationId="{A57ABA2E-DA90-4F18-9E21-CD56D975974F}"/>
          </ac:grpSpMkLst>
        </pc:grpChg>
        <pc:graphicFrameChg chg="add mod modGraphic">
          <ac:chgData name="Agathe  HILAIRE (MUPY CONSEIL)" userId="ca51aea9-2320-4b71-aa4a-b282218ab059" providerId="ADAL" clId="{2A6BD817-4DCE-47C4-A968-9E2C5013F96B}" dt="2020-12-08T16:35:48.343" v="29236" actId="20577"/>
          <ac:graphicFrameMkLst>
            <pc:docMk/>
            <pc:sldMk cId="4139641552" sldId="453"/>
            <ac:graphicFrameMk id="33" creationId="{3B3940C4-BD33-4AE5-8998-FADFA068D4CC}"/>
          </ac:graphicFrameMkLst>
        </pc:graphicFrameChg>
        <pc:graphicFrameChg chg="add mod modGraphic">
          <ac:chgData name="Agathe  HILAIRE (MUPY CONSEIL)" userId="ca51aea9-2320-4b71-aa4a-b282218ab059" providerId="ADAL" clId="{2A6BD817-4DCE-47C4-A968-9E2C5013F96B}" dt="2020-12-08T16:34:43.421" v="29228" actId="20577"/>
          <ac:graphicFrameMkLst>
            <pc:docMk/>
            <pc:sldMk cId="4139641552" sldId="453"/>
            <ac:graphicFrameMk id="34" creationId="{BA24ECAB-4863-49EE-876F-B326A59EE9D5}"/>
          </ac:graphicFrameMkLst>
        </pc:graphicFrameChg>
        <pc:graphicFrameChg chg="add mod modGraphic">
          <ac:chgData name="Agathe  HILAIRE (MUPY CONSEIL)" userId="ca51aea9-2320-4b71-aa4a-b282218ab059" providerId="ADAL" clId="{2A6BD817-4DCE-47C4-A968-9E2C5013F96B}" dt="2020-12-08T16:51:28.234" v="29545" actId="20577"/>
          <ac:graphicFrameMkLst>
            <pc:docMk/>
            <pc:sldMk cId="4139641552" sldId="453"/>
            <ac:graphicFrameMk id="36" creationId="{8B5F3285-BBAB-4924-8BD1-8F6D5BE78EBE}"/>
          </ac:graphicFrameMkLst>
        </pc:graphicFrameChg>
        <pc:graphicFrameChg chg="del mod">
          <ac:chgData name="Agathe  HILAIRE (MUPY CONSEIL)" userId="ca51aea9-2320-4b71-aa4a-b282218ab059" providerId="ADAL" clId="{2A6BD817-4DCE-47C4-A968-9E2C5013F96B}" dt="2020-12-03T07:18:02.127" v="14173" actId="478"/>
          <ac:graphicFrameMkLst>
            <pc:docMk/>
            <pc:sldMk cId="4139641552" sldId="453"/>
            <ac:graphicFrameMk id="37" creationId="{0AA15837-3618-45A6-A522-C05DB3A85588}"/>
          </ac:graphicFrameMkLst>
        </pc:graphicFrameChg>
        <pc:picChg chg="del">
          <ac:chgData name="Agathe  HILAIRE (MUPY CONSEIL)" userId="ca51aea9-2320-4b71-aa4a-b282218ab059" providerId="ADAL" clId="{2A6BD817-4DCE-47C4-A968-9E2C5013F96B}" dt="2020-12-03T09:04:54.662" v="15391" actId="478"/>
          <ac:picMkLst>
            <pc:docMk/>
            <pc:sldMk cId="4139641552" sldId="453"/>
            <ac:picMk id="31" creationId="{7BA1E5AD-4828-415D-99BB-361E07E6FCC0}"/>
          </ac:picMkLst>
        </pc:picChg>
        <pc:picChg chg="add mod ord">
          <ac:chgData name="Agathe  HILAIRE (MUPY CONSEIL)" userId="ca51aea9-2320-4b71-aa4a-b282218ab059" providerId="ADAL" clId="{2A6BD817-4DCE-47C4-A968-9E2C5013F96B}" dt="2020-12-03T09:05:06.717" v="15393" actId="167"/>
          <ac:picMkLst>
            <pc:docMk/>
            <pc:sldMk cId="4139641552" sldId="453"/>
            <ac:picMk id="37" creationId="{76A3C949-EB30-49CB-A151-B8580CBB3E4A}"/>
          </ac:picMkLst>
        </pc:picChg>
      </pc:sldChg>
      <pc:sldChg chg="modSp add del mod">
        <pc:chgData name="Agathe  HILAIRE (MUPY CONSEIL)" userId="ca51aea9-2320-4b71-aa4a-b282218ab059" providerId="ADAL" clId="{2A6BD817-4DCE-47C4-A968-9E2C5013F96B}" dt="2020-12-03T05:43:34.420" v="12645" actId="47"/>
        <pc:sldMkLst>
          <pc:docMk/>
          <pc:sldMk cId="3965391651" sldId="454"/>
        </pc:sldMkLst>
        <pc:spChg chg="mod">
          <ac:chgData name="Agathe  HILAIRE (MUPY CONSEIL)" userId="ca51aea9-2320-4b71-aa4a-b282218ab059" providerId="ADAL" clId="{2A6BD817-4DCE-47C4-A968-9E2C5013F96B}" dt="2020-12-02T11:43:56.404" v="4831" actId="20577"/>
          <ac:spMkLst>
            <pc:docMk/>
            <pc:sldMk cId="3965391651" sldId="454"/>
            <ac:spMk id="5" creationId="{F55F7BE6-FC6F-4651-8B1F-3C8540CABEBD}"/>
          </ac:spMkLst>
        </pc:spChg>
      </pc:sldChg>
      <pc:sldChg chg="modSp add del mod">
        <pc:chgData name="Agathe  HILAIRE (MUPY CONSEIL)" userId="ca51aea9-2320-4b71-aa4a-b282218ab059" providerId="ADAL" clId="{2A6BD817-4DCE-47C4-A968-9E2C5013F96B}" dt="2020-12-03T05:43:34.420" v="12645" actId="47"/>
        <pc:sldMkLst>
          <pc:docMk/>
          <pc:sldMk cId="3790981918" sldId="455"/>
        </pc:sldMkLst>
        <pc:spChg chg="mod">
          <ac:chgData name="Agathe  HILAIRE (MUPY CONSEIL)" userId="ca51aea9-2320-4b71-aa4a-b282218ab059" providerId="ADAL" clId="{2A6BD817-4DCE-47C4-A968-9E2C5013F96B}" dt="2020-12-02T11:44:00.626" v="4833" actId="20577"/>
          <ac:spMkLst>
            <pc:docMk/>
            <pc:sldMk cId="3790981918" sldId="455"/>
            <ac:spMk id="5" creationId="{F55F7BE6-FC6F-4651-8B1F-3C8540CABEBD}"/>
          </ac:spMkLst>
        </pc:spChg>
      </pc:sldChg>
      <pc:sldChg chg="modSp add del mod">
        <pc:chgData name="Agathe  HILAIRE (MUPY CONSEIL)" userId="ca51aea9-2320-4b71-aa4a-b282218ab059" providerId="ADAL" clId="{2A6BD817-4DCE-47C4-A968-9E2C5013F96B}" dt="2020-12-03T05:43:34.420" v="12645" actId="47"/>
        <pc:sldMkLst>
          <pc:docMk/>
          <pc:sldMk cId="3298995647" sldId="456"/>
        </pc:sldMkLst>
        <pc:spChg chg="mod">
          <ac:chgData name="Agathe  HILAIRE (MUPY CONSEIL)" userId="ca51aea9-2320-4b71-aa4a-b282218ab059" providerId="ADAL" clId="{2A6BD817-4DCE-47C4-A968-9E2C5013F96B}" dt="2020-12-02T11:44:05.152" v="4835" actId="20577"/>
          <ac:spMkLst>
            <pc:docMk/>
            <pc:sldMk cId="3298995647" sldId="456"/>
            <ac:spMk id="5" creationId="{F55F7BE6-FC6F-4651-8B1F-3C8540CABEBD}"/>
          </ac:spMkLst>
        </pc:spChg>
      </pc:sldChg>
      <pc:sldChg chg="addSp delSp modSp add mod">
        <pc:chgData name="Agathe  HILAIRE (MUPY CONSEIL)" userId="ca51aea9-2320-4b71-aa4a-b282218ab059" providerId="ADAL" clId="{2A6BD817-4DCE-47C4-A968-9E2C5013F96B}" dt="2020-12-08T16:02:44.564" v="28456" actId="20577"/>
        <pc:sldMkLst>
          <pc:docMk/>
          <pc:sldMk cId="1966157759" sldId="457"/>
        </pc:sldMkLst>
        <pc:spChg chg="mod">
          <ac:chgData name="Agathe  HILAIRE (MUPY CONSEIL)" userId="ca51aea9-2320-4b71-aa4a-b282218ab059" providerId="ADAL" clId="{2A6BD817-4DCE-47C4-A968-9E2C5013F96B}" dt="2020-12-02T11:44:12.857" v="4845" actId="20577"/>
          <ac:spMkLst>
            <pc:docMk/>
            <pc:sldMk cId="1966157759" sldId="457"/>
            <ac:spMk id="5" creationId="{B0E58B4F-EDB3-4BCB-9202-3589976A7B53}"/>
          </ac:spMkLst>
        </pc:spChg>
        <pc:spChg chg="del">
          <ac:chgData name="Agathe  HILAIRE (MUPY CONSEIL)" userId="ca51aea9-2320-4b71-aa4a-b282218ab059" providerId="ADAL" clId="{2A6BD817-4DCE-47C4-A968-9E2C5013F96B}" dt="2020-12-03T07:19:02.844" v="14184" actId="478"/>
          <ac:spMkLst>
            <pc:docMk/>
            <pc:sldMk cId="1966157759" sldId="457"/>
            <ac:spMk id="9" creationId="{4546556B-B516-46D8-A8C6-C3F7B6245051}"/>
          </ac:spMkLst>
        </pc:spChg>
        <pc:graphicFrameChg chg="del">
          <ac:chgData name="Agathe  HILAIRE (MUPY CONSEIL)" userId="ca51aea9-2320-4b71-aa4a-b282218ab059" providerId="ADAL" clId="{2A6BD817-4DCE-47C4-A968-9E2C5013F96B}" dt="2020-12-03T07:56:03.136" v="14901" actId="478"/>
          <ac:graphicFrameMkLst>
            <pc:docMk/>
            <pc:sldMk cId="1966157759" sldId="457"/>
            <ac:graphicFrameMk id="10" creationId="{6863C1AB-1896-49EF-996C-E7B345F3F1BE}"/>
          </ac:graphicFrameMkLst>
        </pc:graphicFrameChg>
        <pc:graphicFrameChg chg="add mod modGraphic">
          <ac:chgData name="Agathe  HILAIRE (MUPY CONSEIL)" userId="ca51aea9-2320-4b71-aa4a-b282218ab059" providerId="ADAL" clId="{2A6BD817-4DCE-47C4-A968-9E2C5013F96B}" dt="2020-12-08T16:02:44.564" v="28456" actId="20577"/>
          <ac:graphicFrameMkLst>
            <pc:docMk/>
            <pc:sldMk cId="1966157759" sldId="457"/>
            <ac:graphicFrameMk id="11" creationId="{BA3DDB5A-59BA-4A25-9AA1-33FDA4B45CC0}"/>
          </ac:graphicFrameMkLst>
        </pc:graphicFrameChg>
        <pc:picChg chg="add del mod ord">
          <ac:chgData name="Agathe  HILAIRE (MUPY CONSEIL)" userId="ca51aea9-2320-4b71-aa4a-b282218ab059" providerId="ADAL" clId="{2A6BD817-4DCE-47C4-A968-9E2C5013F96B}" dt="2020-12-03T09:31:47.529" v="15439" actId="478"/>
          <ac:picMkLst>
            <pc:docMk/>
            <pc:sldMk cId="1966157759" sldId="457"/>
            <ac:picMk id="3" creationId="{EEEE8611-C495-45B1-ACC9-562DBA425E9D}"/>
          </ac:picMkLst>
        </pc:picChg>
        <pc:picChg chg="add mod ord">
          <ac:chgData name="Agathe  HILAIRE (MUPY CONSEIL)" userId="ca51aea9-2320-4b71-aa4a-b282218ab059" providerId="ADAL" clId="{2A6BD817-4DCE-47C4-A968-9E2C5013F96B}" dt="2020-12-03T09:31:55.133" v="15441" actId="167"/>
          <ac:picMkLst>
            <pc:docMk/>
            <pc:sldMk cId="1966157759" sldId="457"/>
            <ac:picMk id="4" creationId="{B77B35F1-2EEF-40A6-9DEF-99465240E0B2}"/>
          </ac:picMkLst>
        </pc:picChg>
        <pc:picChg chg="del">
          <ac:chgData name="Agathe  HILAIRE (MUPY CONSEIL)" userId="ca51aea9-2320-4b71-aa4a-b282218ab059" providerId="ADAL" clId="{2A6BD817-4DCE-47C4-A968-9E2C5013F96B}" dt="2020-12-03T07:18:51.507" v="14180" actId="478"/>
          <ac:picMkLst>
            <pc:docMk/>
            <pc:sldMk cId="1966157759" sldId="457"/>
            <ac:picMk id="6" creationId="{F468D272-72CA-4183-BFA3-422F21FB8887}"/>
          </ac:picMkLst>
        </pc:picChg>
      </pc:sldChg>
      <pc:sldChg chg="modSp add del mod">
        <pc:chgData name="Agathe  HILAIRE (MUPY CONSEIL)" userId="ca51aea9-2320-4b71-aa4a-b282218ab059" providerId="ADAL" clId="{2A6BD817-4DCE-47C4-A968-9E2C5013F96B}" dt="2020-12-02T21:14:24.052" v="11398" actId="47"/>
        <pc:sldMkLst>
          <pc:docMk/>
          <pc:sldMk cId="1867729190" sldId="458"/>
        </pc:sldMkLst>
        <pc:graphicFrameChg chg="mod modGraphic">
          <ac:chgData name="Agathe  HILAIRE (MUPY CONSEIL)" userId="ca51aea9-2320-4b71-aa4a-b282218ab059" providerId="ADAL" clId="{2A6BD817-4DCE-47C4-A968-9E2C5013F96B}" dt="2020-12-02T12:36:19.895" v="5089" actId="108"/>
          <ac:graphicFrameMkLst>
            <pc:docMk/>
            <pc:sldMk cId="1867729190" sldId="458"/>
            <ac:graphicFrameMk id="3" creationId="{72939F72-942A-42C7-811A-09FD6D463393}"/>
          </ac:graphicFrameMkLst>
        </pc:graphicFrameChg>
      </pc:sldChg>
      <pc:sldChg chg="addSp delSp modSp add del mod ord">
        <pc:chgData name="Agathe  HILAIRE (MUPY CONSEIL)" userId="ca51aea9-2320-4b71-aa4a-b282218ab059" providerId="ADAL" clId="{2A6BD817-4DCE-47C4-A968-9E2C5013F96B}" dt="2020-12-03T13:13:08.898" v="18478" actId="47"/>
        <pc:sldMkLst>
          <pc:docMk/>
          <pc:sldMk cId="805670877" sldId="459"/>
        </pc:sldMkLst>
        <pc:spChg chg="mod topLvl">
          <ac:chgData name="Agathe  HILAIRE (MUPY CONSEIL)" userId="ca51aea9-2320-4b71-aa4a-b282218ab059" providerId="ADAL" clId="{2A6BD817-4DCE-47C4-A968-9E2C5013F96B}" dt="2020-12-02T12:38:09.596" v="5092" actId="164"/>
          <ac:spMkLst>
            <pc:docMk/>
            <pc:sldMk cId="805670877" sldId="459"/>
            <ac:spMk id="3" creationId="{656D36A2-63E8-4A87-B8F8-373350B18194}"/>
          </ac:spMkLst>
        </pc:spChg>
        <pc:spChg chg="mod topLvl">
          <ac:chgData name="Agathe  HILAIRE (MUPY CONSEIL)" userId="ca51aea9-2320-4b71-aa4a-b282218ab059" providerId="ADAL" clId="{2A6BD817-4DCE-47C4-A968-9E2C5013F96B}" dt="2020-12-02T12:38:09.596" v="5092" actId="164"/>
          <ac:spMkLst>
            <pc:docMk/>
            <pc:sldMk cId="805670877" sldId="459"/>
            <ac:spMk id="9" creationId="{6DEF2EEF-E2AF-4D69-8028-A667230AE4DE}"/>
          </ac:spMkLst>
        </pc:spChg>
        <pc:spChg chg="mod topLvl">
          <ac:chgData name="Agathe  HILAIRE (MUPY CONSEIL)" userId="ca51aea9-2320-4b71-aa4a-b282218ab059" providerId="ADAL" clId="{2A6BD817-4DCE-47C4-A968-9E2C5013F96B}" dt="2020-12-02T12:38:09.596" v="5092" actId="164"/>
          <ac:spMkLst>
            <pc:docMk/>
            <pc:sldMk cId="805670877" sldId="459"/>
            <ac:spMk id="11" creationId="{E4EB436F-5226-413F-B0AA-9A51BE480D85}"/>
          </ac:spMkLst>
        </pc:spChg>
        <pc:spChg chg="mod topLvl">
          <ac:chgData name="Agathe  HILAIRE (MUPY CONSEIL)" userId="ca51aea9-2320-4b71-aa4a-b282218ab059" providerId="ADAL" clId="{2A6BD817-4DCE-47C4-A968-9E2C5013F96B}" dt="2020-12-02T12:38:09.596" v="5092" actId="164"/>
          <ac:spMkLst>
            <pc:docMk/>
            <pc:sldMk cId="805670877" sldId="459"/>
            <ac:spMk id="12" creationId="{9071A340-3C20-4B92-8D11-2B975D06CD73}"/>
          </ac:spMkLst>
        </pc:spChg>
        <pc:spChg chg="mod topLvl">
          <ac:chgData name="Agathe  HILAIRE (MUPY CONSEIL)" userId="ca51aea9-2320-4b71-aa4a-b282218ab059" providerId="ADAL" clId="{2A6BD817-4DCE-47C4-A968-9E2C5013F96B}" dt="2020-12-02T12:38:09.596" v="5092" actId="164"/>
          <ac:spMkLst>
            <pc:docMk/>
            <pc:sldMk cId="805670877" sldId="459"/>
            <ac:spMk id="13" creationId="{CC09FC96-6298-4C0E-973D-EF97619F3C17}"/>
          </ac:spMkLst>
        </pc:spChg>
        <pc:spChg chg="mod topLvl">
          <ac:chgData name="Agathe  HILAIRE (MUPY CONSEIL)" userId="ca51aea9-2320-4b71-aa4a-b282218ab059" providerId="ADAL" clId="{2A6BD817-4DCE-47C4-A968-9E2C5013F96B}" dt="2020-12-02T12:38:09.596" v="5092" actId="164"/>
          <ac:spMkLst>
            <pc:docMk/>
            <pc:sldMk cId="805670877" sldId="459"/>
            <ac:spMk id="14" creationId="{6B9D30B7-B1DE-46D8-81E5-4E3C7BA878FF}"/>
          </ac:spMkLst>
        </pc:spChg>
        <pc:spChg chg="mod topLvl">
          <ac:chgData name="Agathe  HILAIRE (MUPY CONSEIL)" userId="ca51aea9-2320-4b71-aa4a-b282218ab059" providerId="ADAL" clId="{2A6BD817-4DCE-47C4-A968-9E2C5013F96B}" dt="2020-12-02T12:38:09.596" v="5092" actId="164"/>
          <ac:spMkLst>
            <pc:docMk/>
            <pc:sldMk cId="805670877" sldId="459"/>
            <ac:spMk id="18" creationId="{4F63BF0E-1500-40CB-8839-B0CDF21B66EF}"/>
          </ac:spMkLst>
        </pc:spChg>
        <pc:spChg chg="mod topLvl">
          <ac:chgData name="Agathe  HILAIRE (MUPY CONSEIL)" userId="ca51aea9-2320-4b71-aa4a-b282218ab059" providerId="ADAL" clId="{2A6BD817-4DCE-47C4-A968-9E2C5013F96B}" dt="2020-12-02T12:38:38.950" v="5097" actId="164"/>
          <ac:spMkLst>
            <pc:docMk/>
            <pc:sldMk cId="805670877" sldId="459"/>
            <ac:spMk id="23" creationId="{F05FD05F-E9F1-44D6-9F71-EE8515DC2FEF}"/>
          </ac:spMkLst>
        </pc:spChg>
        <pc:spChg chg="mod topLvl">
          <ac:chgData name="Agathe  HILAIRE (MUPY CONSEIL)" userId="ca51aea9-2320-4b71-aa4a-b282218ab059" providerId="ADAL" clId="{2A6BD817-4DCE-47C4-A968-9E2C5013F96B}" dt="2020-12-02T12:38:38.950" v="5097" actId="164"/>
          <ac:spMkLst>
            <pc:docMk/>
            <pc:sldMk cId="805670877" sldId="459"/>
            <ac:spMk id="24" creationId="{71F36C6F-2685-4FAC-BE26-64DCAB546AF6}"/>
          </ac:spMkLst>
        </pc:spChg>
        <pc:spChg chg="mod topLvl">
          <ac:chgData name="Agathe  HILAIRE (MUPY CONSEIL)" userId="ca51aea9-2320-4b71-aa4a-b282218ab059" providerId="ADAL" clId="{2A6BD817-4DCE-47C4-A968-9E2C5013F96B}" dt="2020-12-02T12:38:38.950" v="5097" actId="164"/>
          <ac:spMkLst>
            <pc:docMk/>
            <pc:sldMk cId="805670877" sldId="459"/>
            <ac:spMk id="25" creationId="{D9C2B209-FE67-4A13-A040-5B02F81A3A00}"/>
          </ac:spMkLst>
        </pc:spChg>
        <pc:spChg chg="mod topLvl">
          <ac:chgData name="Agathe  HILAIRE (MUPY CONSEIL)" userId="ca51aea9-2320-4b71-aa4a-b282218ab059" providerId="ADAL" clId="{2A6BD817-4DCE-47C4-A968-9E2C5013F96B}" dt="2020-12-02T12:38:28.919" v="5096" actId="164"/>
          <ac:spMkLst>
            <pc:docMk/>
            <pc:sldMk cId="805670877" sldId="459"/>
            <ac:spMk id="27" creationId="{2A2F17CA-F0F0-4E5A-8D12-FF5451E2535A}"/>
          </ac:spMkLst>
        </pc:spChg>
        <pc:spChg chg="mod topLvl">
          <ac:chgData name="Agathe  HILAIRE (MUPY CONSEIL)" userId="ca51aea9-2320-4b71-aa4a-b282218ab059" providerId="ADAL" clId="{2A6BD817-4DCE-47C4-A968-9E2C5013F96B}" dt="2020-12-02T12:38:28.919" v="5096" actId="164"/>
          <ac:spMkLst>
            <pc:docMk/>
            <pc:sldMk cId="805670877" sldId="459"/>
            <ac:spMk id="28" creationId="{EDD964E3-14E7-4E9B-BFDA-64066AB5DD4F}"/>
          </ac:spMkLst>
        </pc:spChg>
        <pc:spChg chg="mod topLvl">
          <ac:chgData name="Agathe  HILAIRE (MUPY CONSEIL)" userId="ca51aea9-2320-4b71-aa4a-b282218ab059" providerId="ADAL" clId="{2A6BD817-4DCE-47C4-A968-9E2C5013F96B}" dt="2020-12-02T12:38:28.919" v="5096" actId="164"/>
          <ac:spMkLst>
            <pc:docMk/>
            <pc:sldMk cId="805670877" sldId="459"/>
            <ac:spMk id="29" creationId="{767E5A3A-43E2-4E11-BC35-F4EDAE8E6624}"/>
          </ac:spMkLst>
        </pc:spChg>
        <pc:spChg chg="mod topLvl">
          <ac:chgData name="Agathe  HILAIRE (MUPY CONSEIL)" userId="ca51aea9-2320-4b71-aa4a-b282218ab059" providerId="ADAL" clId="{2A6BD817-4DCE-47C4-A968-9E2C5013F96B}" dt="2020-12-02T12:38:09.596" v="5092" actId="164"/>
          <ac:spMkLst>
            <pc:docMk/>
            <pc:sldMk cId="805670877" sldId="459"/>
            <ac:spMk id="30" creationId="{8558CB2D-DCF1-4AB4-BE65-F217B0DC023D}"/>
          </ac:spMkLst>
        </pc:spChg>
        <pc:spChg chg="mod topLvl">
          <ac:chgData name="Agathe  HILAIRE (MUPY CONSEIL)" userId="ca51aea9-2320-4b71-aa4a-b282218ab059" providerId="ADAL" clId="{2A6BD817-4DCE-47C4-A968-9E2C5013F96B}" dt="2020-12-02T12:38:09.596" v="5092" actId="164"/>
          <ac:spMkLst>
            <pc:docMk/>
            <pc:sldMk cId="805670877" sldId="459"/>
            <ac:spMk id="32" creationId="{CBAE93FD-5322-44A0-9D97-243AFEBE0636}"/>
          </ac:spMkLst>
        </pc:spChg>
        <pc:grpChg chg="add del mod">
          <ac:chgData name="Agathe  HILAIRE (MUPY CONSEIL)" userId="ca51aea9-2320-4b71-aa4a-b282218ab059" providerId="ADAL" clId="{2A6BD817-4DCE-47C4-A968-9E2C5013F96B}" dt="2020-12-02T12:38:12.010" v="5094" actId="478"/>
          <ac:grpSpMkLst>
            <pc:docMk/>
            <pc:sldMk cId="805670877" sldId="459"/>
            <ac:grpSpMk id="4" creationId="{4B49115F-6B40-4AF3-B05C-25A17365DF1D}"/>
          </ac:grpSpMkLst>
        </pc:grpChg>
        <pc:grpChg chg="del">
          <ac:chgData name="Agathe  HILAIRE (MUPY CONSEIL)" userId="ca51aea9-2320-4b71-aa4a-b282218ab059" providerId="ADAL" clId="{2A6BD817-4DCE-47C4-A968-9E2C5013F96B}" dt="2020-12-02T12:37:43.458" v="5091" actId="165"/>
          <ac:grpSpMkLst>
            <pc:docMk/>
            <pc:sldMk cId="805670877" sldId="459"/>
            <ac:grpSpMk id="6" creationId="{43240E20-8906-4CE8-8599-E505DA3F9E16}"/>
          </ac:grpSpMkLst>
        </pc:grpChg>
        <pc:grpChg chg="add mod">
          <ac:chgData name="Agathe  HILAIRE (MUPY CONSEIL)" userId="ca51aea9-2320-4b71-aa4a-b282218ab059" providerId="ADAL" clId="{2A6BD817-4DCE-47C4-A968-9E2C5013F96B}" dt="2020-12-02T12:38:28.919" v="5096" actId="164"/>
          <ac:grpSpMkLst>
            <pc:docMk/>
            <pc:sldMk cId="805670877" sldId="459"/>
            <ac:grpSpMk id="7" creationId="{AF4BA7D6-DCCA-48AD-B0D2-B95D1578DDDF}"/>
          </ac:grpSpMkLst>
        </pc:grpChg>
        <pc:grpChg chg="add mod">
          <ac:chgData name="Agathe  HILAIRE (MUPY CONSEIL)" userId="ca51aea9-2320-4b71-aa4a-b282218ab059" providerId="ADAL" clId="{2A6BD817-4DCE-47C4-A968-9E2C5013F96B}" dt="2020-12-02T12:38:38.950" v="5097" actId="164"/>
          <ac:grpSpMkLst>
            <pc:docMk/>
            <pc:sldMk cId="805670877" sldId="459"/>
            <ac:grpSpMk id="8" creationId="{156BB695-9B75-4324-BA33-EB355F6B451C}"/>
          </ac:grpSpMkLst>
        </pc:grpChg>
        <pc:graphicFrameChg chg="modGraphic">
          <ac:chgData name="Agathe  HILAIRE (MUPY CONSEIL)" userId="ca51aea9-2320-4b71-aa4a-b282218ab059" providerId="ADAL" clId="{2A6BD817-4DCE-47C4-A968-9E2C5013F96B}" dt="2020-12-02T12:39:03.469" v="5099" actId="2164"/>
          <ac:graphicFrameMkLst>
            <pc:docMk/>
            <pc:sldMk cId="805670877" sldId="459"/>
            <ac:graphicFrameMk id="37" creationId="{0AA15837-3618-45A6-A522-C05DB3A85588}"/>
          </ac:graphicFrameMkLst>
        </pc:graphicFrameChg>
      </pc:sldChg>
      <pc:sldChg chg="addSp delSp modSp add mod modShow">
        <pc:chgData name="Agathe  HILAIRE (MUPY CONSEIL)" userId="ca51aea9-2320-4b71-aa4a-b282218ab059" providerId="ADAL" clId="{2A6BD817-4DCE-47C4-A968-9E2C5013F96B}" dt="2020-12-03T13:13:26.624" v="18479" actId="729"/>
        <pc:sldMkLst>
          <pc:docMk/>
          <pc:sldMk cId="756839325" sldId="460"/>
        </pc:sldMkLst>
        <pc:spChg chg="ord">
          <ac:chgData name="Agathe  HILAIRE (MUPY CONSEIL)" userId="ca51aea9-2320-4b71-aa4a-b282218ab059" providerId="ADAL" clId="{2A6BD817-4DCE-47C4-A968-9E2C5013F96B}" dt="2020-12-03T10:05:59.316" v="16437" actId="167"/>
          <ac:spMkLst>
            <pc:docMk/>
            <pc:sldMk cId="756839325" sldId="460"/>
            <ac:spMk id="2" creationId="{BA6DA7AA-A55C-42DF-8FDC-8EAC3A715C77}"/>
          </ac:spMkLst>
        </pc:spChg>
        <pc:graphicFrameChg chg="add del mod ord">
          <ac:chgData name="Agathe  HILAIRE (MUPY CONSEIL)" userId="ca51aea9-2320-4b71-aa4a-b282218ab059" providerId="ADAL" clId="{2A6BD817-4DCE-47C4-A968-9E2C5013F96B}" dt="2020-12-02T16:25:18.075" v="8162" actId="478"/>
          <ac:graphicFrameMkLst>
            <pc:docMk/>
            <pc:sldMk cId="756839325" sldId="460"/>
            <ac:graphicFrameMk id="6" creationId="{540F239B-2D5B-459E-BABA-4CB2CE84BD85}"/>
          </ac:graphicFrameMkLst>
        </pc:graphicFrameChg>
        <pc:graphicFrameChg chg="mod modGraphic">
          <ac:chgData name="Agathe  HILAIRE (MUPY CONSEIL)" userId="ca51aea9-2320-4b71-aa4a-b282218ab059" providerId="ADAL" clId="{2A6BD817-4DCE-47C4-A968-9E2C5013F96B}" dt="2020-12-03T10:45:48.468" v="17076" actId="20577"/>
          <ac:graphicFrameMkLst>
            <pc:docMk/>
            <pc:sldMk cId="756839325" sldId="460"/>
            <ac:graphicFrameMk id="7" creationId="{9B5836BE-64CF-42D1-8628-234C5287AF42}"/>
          </ac:graphicFrameMkLst>
        </pc:graphicFrameChg>
      </pc:sldChg>
      <pc:sldChg chg="addSp delSp modSp add del mod">
        <pc:chgData name="Agathe  HILAIRE (MUPY CONSEIL)" userId="ca51aea9-2320-4b71-aa4a-b282218ab059" providerId="ADAL" clId="{2A6BD817-4DCE-47C4-A968-9E2C5013F96B}" dt="2020-12-02T12:42:25.284" v="5153" actId="47"/>
        <pc:sldMkLst>
          <pc:docMk/>
          <pc:sldMk cId="4208680005" sldId="460"/>
        </pc:sldMkLst>
        <pc:graphicFrameChg chg="add del mod modGraphic">
          <ac:chgData name="Agathe  HILAIRE (MUPY CONSEIL)" userId="ca51aea9-2320-4b71-aa4a-b282218ab059" providerId="ADAL" clId="{2A6BD817-4DCE-47C4-A968-9E2C5013F96B}" dt="2020-12-02T12:40:31.412" v="5123" actId="21"/>
          <ac:graphicFrameMkLst>
            <pc:docMk/>
            <pc:sldMk cId="4208680005" sldId="460"/>
            <ac:graphicFrameMk id="33" creationId="{03948031-DA8A-4BEB-8E32-2104E10EA3BD}"/>
          </ac:graphicFrameMkLst>
        </pc:graphicFrameChg>
        <pc:graphicFrameChg chg="del modGraphic">
          <ac:chgData name="Agathe  HILAIRE (MUPY CONSEIL)" userId="ca51aea9-2320-4b71-aa4a-b282218ab059" providerId="ADAL" clId="{2A6BD817-4DCE-47C4-A968-9E2C5013F96B}" dt="2020-12-02T12:40:31.412" v="5123" actId="21"/>
          <ac:graphicFrameMkLst>
            <pc:docMk/>
            <pc:sldMk cId="4208680005" sldId="460"/>
            <ac:graphicFrameMk id="37" creationId="{0AA15837-3618-45A6-A522-C05DB3A85588}"/>
          </ac:graphicFrameMkLst>
        </pc:graphicFrameChg>
      </pc:sldChg>
      <pc:sldChg chg="delSp modSp add mod modShow">
        <pc:chgData name="Agathe  HILAIRE (MUPY CONSEIL)" userId="ca51aea9-2320-4b71-aa4a-b282218ab059" providerId="ADAL" clId="{2A6BD817-4DCE-47C4-A968-9E2C5013F96B}" dt="2020-12-03T13:13:26.624" v="18479" actId="729"/>
        <pc:sldMkLst>
          <pc:docMk/>
          <pc:sldMk cId="2657799177" sldId="461"/>
        </pc:sldMkLst>
        <pc:graphicFrameChg chg="del">
          <ac:chgData name="Agathe  HILAIRE (MUPY CONSEIL)" userId="ca51aea9-2320-4b71-aa4a-b282218ab059" providerId="ADAL" clId="{2A6BD817-4DCE-47C4-A968-9E2C5013F96B}" dt="2020-12-02T17:23:43.280" v="9701" actId="478"/>
          <ac:graphicFrameMkLst>
            <pc:docMk/>
            <pc:sldMk cId="2657799177" sldId="461"/>
            <ac:graphicFrameMk id="8" creationId="{ED4A39A3-53B8-491D-ABF3-6B63A2D60456}"/>
          </ac:graphicFrameMkLst>
        </pc:graphicFrameChg>
        <pc:graphicFrameChg chg="mod modGraphic">
          <ac:chgData name="Agathe  HILAIRE (MUPY CONSEIL)" userId="ca51aea9-2320-4b71-aa4a-b282218ab059" providerId="ADAL" clId="{2A6BD817-4DCE-47C4-A968-9E2C5013F96B}" dt="2020-12-03T10:49:21.309" v="17110" actId="108"/>
          <ac:graphicFrameMkLst>
            <pc:docMk/>
            <pc:sldMk cId="2657799177" sldId="461"/>
            <ac:graphicFrameMk id="9" creationId="{8C7B88AB-0290-4BA7-8259-1078B0BEDBA5}"/>
          </ac:graphicFrameMkLst>
        </pc:graphicFrameChg>
      </pc:sldChg>
      <pc:sldChg chg="modSp add mod modShow">
        <pc:chgData name="Agathe  HILAIRE (MUPY CONSEIL)" userId="ca51aea9-2320-4b71-aa4a-b282218ab059" providerId="ADAL" clId="{2A6BD817-4DCE-47C4-A968-9E2C5013F96B}" dt="2020-12-03T15:54:52.541" v="22396"/>
        <pc:sldMkLst>
          <pc:docMk/>
          <pc:sldMk cId="2763977598" sldId="462"/>
        </pc:sldMkLst>
        <pc:spChg chg="mod">
          <ac:chgData name="Agathe  HILAIRE (MUPY CONSEIL)" userId="ca51aea9-2320-4b71-aa4a-b282218ab059" providerId="ADAL" clId="{2A6BD817-4DCE-47C4-A968-9E2C5013F96B}" dt="2020-12-02T17:47:25.464" v="10350" actId="20577"/>
          <ac:spMkLst>
            <pc:docMk/>
            <pc:sldMk cId="2763977598" sldId="462"/>
            <ac:spMk id="5" creationId="{F55F7BE6-FC6F-4651-8B1F-3C8540CABEBD}"/>
          </ac:spMkLst>
        </pc:spChg>
        <pc:graphicFrameChg chg="mod modGraphic">
          <ac:chgData name="Agathe  HILAIRE (MUPY CONSEIL)" userId="ca51aea9-2320-4b71-aa4a-b282218ab059" providerId="ADAL" clId="{2A6BD817-4DCE-47C4-A968-9E2C5013F96B}" dt="2020-12-03T15:54:52.541" v="22396"/>
          <ac:graphicFrameMkLst>
            <pc:docMk/>
            <pc:sldMk cId="2763977598" sldId="462"/>
            <ac:graphicFrameMk id="6" creationId="{F2C0AE13-EDCE-4CAC-B1DA-6A945DA6C8B6}"/>
          </ac:graphicFrameMkLst>
        </pc:graphicFrameChg>
      </pc:sldChg>
      <pc:sldChg chg="modSp add mod modShow">
        <pc:chgData name="Agathe  HILAIRE (MUPY CONSEIL)" userId="ca51aea9-2320-4b71-aa4a-b282218ab059" providerId="ADAL" clId="{2A6BD817-4DCE-47C4-A968-9E2C5013F96B}" dt="2020-12-03T13:59:02.173" v="19466" actId="2164"/>
        <pc:sldMkLst>
          <pc:docMk/>
          <pc:sldMk cId="1505352303" sldId="463"/>
        </pc:sldMkLst>
        <pc:spChg chg="mod">
          <ac:chgData name="Agathe  HILAIRE (MUPY CONSEIL)" userId="ca51aea9-2320-4b71-aa4a-b282218ab059" providerId="ADAL" clId="{2A6BD817-4DCE-47C4-A968-9E2C5013F96B}" dt="2020-12-02T18:22:02.738" v="10598" actId="20577"/>
          <ac:spMkLst>
            <pc:docMk/>
            <pc:sldMk cId="1505352303" sldId="463"/>
            <ac:spMk id="5" creationId="{F55F7BE6-FC6F-4651-8B1F-3C8540CABEBD}"/>
          </ac:spMkLst>
        </pc:spChg>
        <pc:graphicFrameChg chg="mod modGraphic">
          <ac:chgData name="Agathe  HILAIRE (MUPY CONSEIL)" userId="ca51aea9-2320-4b71-aa4a-b282218ab059" providerId="ADAL" clId="{2A6BD817-4DCE-47C4-A968-9E2C5013F96B}" dt="2020-12-03T13:59:02.173" v="19466" actId="2164"/>
          <ac:graphicFrameMkLst>
            <pc:docMk/>
            <pc:sldMk cId="1505352303" sldId="463"/>
            <ac:graphicFrameMk id="7" creationId="{9B5836BE-64CF-42D1-8628-234C5287AF42}"/>
          </ac:graphicFrameMkLst>
        </pc:graphicFrameChg>
      </pc:sldChg>
      <pc:sldChg chg="modSp add mod modShow">
        <pc:chgData name="Agathe  HILAIRE (MUPY CONSEIL)" userId="ca51aea9-2320-4b71-aa4a-b282218ab059" providerId="ADAL" clId="{2A6BD817-4DCE-47C4-A968-9E2C5013F96B}" dt="2020-12-03T14:03:23.119" v="19534"/>
        <pc:sldMkLst>
          <pc:docMk/>
          <pc:sldMk cId="1543575562" sldId="464"/>
        </pc:sldMkLst>
        <pc:spChg chg="mod">
          <ac:chgData name="Agathe  HILAIRE (MUPY CONSEIL)" userId="ca51aea9-2320-4b71-aa4a-b282218ab059" providerId="ADAL" clId="{2A6BD817-4DCE-47C4-A968-9E2C5013F96B}" dt="2020-12-02T18:22:08.949" v="10600" actId="20577"/>
          <ac:spMkLst>
            <pc:docMk/>
            <pc:sldMk cId="1543575562" sldId="464"/>
            <ac:spMk id="5" creationId="{F55F7BE6-FC6F-4651-8B1F-3C8540CABEBD}"/>
          </ac:spMkLst>
        </pc:spChg>
        <pc:graphicFrameChg chg="mod modGraphic">
          <ac:chgData name="Agathe  HILAIRE (MUPY CONSEIL)" userId="ca51aea9-2320-4b71-aa4a-b282218ab059" providerId="ADAL" clId="{2A6BD817-4DCE-47C4-A968-9E2C5013F96B}" dt="2020-12-03T14:03:23.119" v="19534"/>
          <ac:graphicFrameMkLst>
            <pc:docMk/>
            <pc:sldMk cId="1543575562" sldId="464"/>
            <ac:graphicFrameMk id="7" creationId="{9B5836BE-64CF-42D1-8628-234C5287AF42}"/>
          </ac:graphicFrameMkLst>
        </pc:graphicFrameChg>
      </pc:sldChg>
      <pc:sldChg chg="addSp delSp modSp add mod modShow">
        <pc:chgData name="Agathe  HILAIRE (MUPY CONSEIL)" userId="ca51aea9-2320-4b71-aa4a-b282218ab059" providerId="ADAL" clId="{2A6BD817-4DCE-47C4-A968-9E2C5013F96B}" dt="2020-12-03T15:46:25.589" v="22224" actId="20577"/>
        <pc:sldMkLst>
          <pc:docMk/>
          <pc:sldMk cId="2649528103" sldId="465"/>
        </pc:sldMkLst>
        <pc:spChg chg="mod">
          <ac:chgData name="Agathe  HILAIRE (MUPY CONSEIL)" userId="ca51aea9-2320-4b71-aa4a-b282218ab059" providerId="ADAL" clId="{2A6BD817-4DCE-47C4-A968-9E2C5013F96B}" dt="2020-12-02T20:56:02.399" v="10985" actId="20577"/>
          <ac:spMkLst>
            <pc:docMk/>
            <pc:sldMk cId="2649528103" sldId="465"/>
            <ac:spMk id="5" creationId="{F55F7BE6-FC6F-4651-8B1F-3C8540CABEBD}"/>
          </ac:spMkLst>
        </pc:spChg>
        <pc:graphicFrameChg chg="add mod modGraphic">
          <ac:chgData name="Agathe  HILAIRE (MUPY CONSEIL)" userId="ca51aea9-2320-4b71-aa4a-b282218ab059" providerId="ADAL" clId="{2A6BD817-4DCE-47C4-A968-9E2C5013F96B}" dt="2020-12-03T15:46:25.589" v="22224" actId="20577"/>
          <ac:graphicFrameMkLst>
            <pc:docMk/>
            <pc:sldMk cId="2649528103" sldId="465"/>
            <ac:graphicFrameMk id="6" creationId="{2375859E-0269-4031-B5C5-0B2F7F911160}"/>
          </ac:graphicFrameMkLst>
        </pc:graphicFrameChg>
        <pc:graphicFrameChg chg="add mod">
          <ac:chgData name="Agathe  HILAIRE (MUPY CONSEIL)" userId="ca51aea9-2320-4b71-aa4a-b282218ab059" providerId="ADAL" clId="{2A6BD817-4DCE-47C4-A968-9E2C5013F96B}" dt="2020-12-03T14:04:06.520" v="19539"/>
          <ac:graphicFrameMkLst>
            <pc:docMk/>
            <pc:sldMk cId="2649528103" sldId="465"/>
            <ac:graphicFrameMk id="7" creationId="{0A1B4EA2-05E4-4E60-B948-B5059DF0412F}"/>
          </ac:graphicFrameMkLst>
        </pc:graphicFrameChg>
        <pc:graphicFrameChg chg="del modGraphic">
          <ac:chgData name="Agathe  HILAIRE (MUPY CONSEIL)" userId="ca51aea9-2320-4b71-aa4a-b282218ab059" providerId="ADAL" clId="{2A6BD817-4DCE-47C4-A968-9E2C5013F96B}" dt="2020-12-02T18:06:10.611" v="10491" actId="478"/>
          <ac:graphicFrameMkLst>
            <pc:docMk/>
            <pc:sldMk cId="2649528103" sldId="465"/>
            <ac:graphicFrameMk id="8" creationId="{ED4A39A3-53B8-491D-ABF3-6B63A2D60456}"/>
          </ac:graphicFrameMkLst>
        </pc:graphicFrameChg>
        <pc:graphicFrameChg chg="del">
          <ac:chgData name="Agathe  HILAIRE (MUPY CONSEIL)" userId="ca51aea9-2320-4b71-aa4a-b282218ab059" providerId="ADAL" clId="{2A6BD817-4DCE-47C4-A968-9E2C5013F96B}" dt="2020-12-02T18:06:10.611" v="10491" actId="478"/>
          <ac:graphicFrameMkLst>
            <pc:docMk/>
            <pc:sldMk cId="2649528103" sldId="465"/>
            <ac:graphicFrameMk id="9" creationId="{8C7B88AB-0290-4BA7-8259-1078B0BEDBA5}"/>
          </ac:graphicFrameMkLst>
        </pc:graphicFrameChg>
      </pc:sldChg>
      <pc:sldChg chg="modSp add mod ord modShow">
        <pc:chgData name="Agathe  HILAIRE (MUPY CONSEIL)" userId="ca51aea9-2320-4b71-aa4a-b282218ab059" providerId="ADAL" clId="{2A6BD817-4DCE-47C4-A968-9E2C5013F96B}" dt="2020-12-03T14:49:15.769" v="20376" actId="2084"/>
        <pc:sldMkLst>
          <pc:docMk/>
          <pc:sldMk cId="1341894064" sldId="466"/>
        </pc:sldMkLst>
        <pc:spChg chg="mod">
          <ac:chgData name="Agathe  HILAIRE (MUPY CONSEIL)" userId="ca51aea9-2320-4b71-aa4a-b282218ab059" providerId="ADAL" clId="{2A6BD817-4DCE-47C4-A968-9E2C5013F96B}" dt="2020-12-02T20:56:07.994" v="10987" actId="20577"/>
          <ac:spMkLst>
            <pc:docMk/>
            <pc:sldMk cId="1341894064" sldId="466"/>
            <ac:spMk id="5" creationId="{F55F7BE6-FC6F-4651-8B1F-3C8540CABEBD}"/>
          </ac:spMkLst>
        </pc:spChg>
        <pc:graphicFrameChg chg="mod modGraphic">
          <ac:chgData name="Agathe  HILAIRE (MUPY CONSEIL)" userId="ca51aea9-2320-4b71-aa4a-b282218ab059" providerId="ADAL" clId="{2A6BD817-4DCE-47C4-A968-9E2C5013F96B}" dt="2020-12-03T14:49:15.769" v="20376" actId="2084"/>
          <ac:graphicFrameMkLst>
            <pc:docMk/>
            <pc:sldMk cId="1341894064" sldId="466"/>
            <ac:graphicFrameMk id="9" creationId="{8C7B88AB-0290-4BA7-8259-1078B0BEDBA5}"/>
          </ac:graphicFrameMkLst>
        </pc:graphicFrameChg>
      </pc:sldChg>
      <pc:sldChg chg="modSp add del mod">
        <pc:chgData name="Agathe  HILAIRE (MUPY CONSEIL)" userId="ca51aea9-2320-4b71-aa4a-b282218ab059" providerId="ADAL" clId="{2A6BD817-4DCE-47C4-A968-9E2C5013F96B}" dt="2020-12-02T20:58:24.213" v="11048" actId="47"/>
        <pc:sldMkLst>
          <pc:docMk/>
          <pc:sldMk cId="2396208479" sldId="467"/>
        </pc:sldMkLst>
        <pc:graphicFrameChg chg="mod modGraphic">
          <ac:chgData name="Agathe  HILAIRE (MUPY CONSEIL)" userId="ca51aea9-2320-4b71-aa4a-b282218ab059" providerId="ADAL" clId="{2A6BD817-4DCE-47C4-A968-9E2C5013F96B}" dt="2020-12-02T20:56:50.426" v="11022" actId="6549"/>
          <ac:graphicFrameMkLst>
            <pc:docMk/>
            <pc:sldMk cId="2396208479" sldId="467"/>
            <ac:graphicFrameMk id="6" creationId="{2375859E-0269-4031-B5C5-0B2F7F911160}"/>
          </ac:graphicFrameMkLst>
        </pc:graphicFrameChg>
      </pc:sldChg>
      <pc:sldChg chg="addSp delSp modSp add mod ord modShow">
        <pc:chgData name="Agathe  HILAIRE (MUPY CONSEIL)" userId="ca51aea9-2320-4b71-aa4a-b282218ab059" providerId="ADAL" clId="{2A6BD817-4DCE-47C4-A968-9E2C5013F96B}" dt="2020-12-03T16:01:30.704" v="22455" actId="6549"/>
        <pc:sldMkLst>
          <pc:docMk/>
          <pc:sldMk cId="3763534366" sldId="468"/>
        </pc:sldMkLst>
        <pc:spChg chg="mod">
          <ac:chgData name="Agathe  HILAIRE (MUPY CONSEIL)" userId="ca51aea9-2320-4b71-aa4a-b282218ab059" providerId="ADAL" clId="{2A6BD817-4DCE-47C4-A968-9E2C5013F96B}" dt="2020-12-02T21:07:12.002" v="11189" actId="20577"/>
          <ac:spMkLst>
            <pc:docMk/>
            <pc:sldMk cId="3763534366" sldId="468"/>
            <ac:spMk id="5" creationId="{F55F7BE6-FC6F-4651-8B1F-3C8540CABEBD}"/>
          </ac:spMkLst>
        </pc:spChg>
        <pc:graphicFrameChg chg="add del mod modGraphic">
          <ac:chgData name="Agathe  HILAIRE (MUPY CONSEIL)" userId="ca51aea9-2320-4b71-aa4a-b282218ab059" providerId="ADAL" clId="{2A6BD817-4DCE-47C4-A968-9E2C5013F96B}" dt="2020-12-03T14:02:34.008" v="19522" actId="478"/>
          <ac:graphicFrameMkLst>
            <pc:docMk/>
            <pc:sldMk cId="3763534366" sldId="468"/>
            <ac:graphicFrameMk id="6" creationId="{CA8B5336-B03B-442E-A2C1-39EC1BABE641}"/>
          </ac:graphicFrameMkLst>
        </pc:graphicFrameChg>
        <pc:graphicFrameChg chg="mod modGraphic">
          <ac:chgData name="Agathe  HILAIRE (MUPY CONSEIL)" userId="ca51aea9-2320-4b71-aa4a-b282218ab059" providerId="ADAL" clId="{2A6BD817-4DCE-47C4-A968-9E2C5013F96B}" dt="2020-12-03T16:01:30.704" v="22455" actId="6549"/>
          <ac:graphicFrameMkLst>
            <pc:docMk/>
            <pc:sldMk cId="3763534366" sldId="468"/>
            <ac:graphicFrameMk id="9" creationId="{8C7B88AB-0290-4BA7-8259-1078B0BEDBA5}"/>
          </ac:graphicFrameMkLst>
        </pc:graphicFrameChg>
      </pc:sldChg>
      <pc:sldChg chg="modSp add del mod">
        <pc:chgData name="Agathe  HILAIRE (MUPY CONSEIL)" userId="ca51aea9-2320-4b71-aa4a-b282218ab059" providerId="ADAL" clId="{2A6BD817-4DCE-47C4-A968-9E2C5013F96B}" dt="2020-12-03T05:46:07.226" v="12668" actId="47"/>
        <pc:sldMkLst>
          <pc:docMk/>
          <pc:sldMk cId="1282704325" sldId="469"/>
        </pc:sldMkLst>
        <pc:graphicFrameChg chg="modGraphic">
          <ac:chgData name="Agathe  HILAIRE (MUPY CONSEIL)" userId="ca51aea9-2320-4b71-aa4a-b282218ab059" providerId="ADAL" clId="{2A6BD817-4DCE-47C4-A968-9E2C5013F96B}" dt="2020-12-03T05:45:40.931" v="12666" actId="20577"/>
          <ac:graphicFrameMkLst>
            <pc:docMk/>
            <pc:sldMk cId="1282704325" sldId="469"/>
            <ac:graphicFrameMk id="6" creationId="{F2C0AE13-EDCE-4CAC-B1DA-6A945DA6C8B6}"/>
          </ac:graphicFrameMkLst>
        </pc:graphicFrameChg>
      </pc:sldChg>
      <pc:sldChg chg="modSp add mod modShow">
        <pc:chgData name="Agathe  HILAIRE (MUPY CONSEIL)" userId="ca51aea9-2320-4b71-aa4a-b282218ab059" providerId="ADAL" clId="{2A6BD817-4DCE-47C4-A968-9E2C5013F96B}" dt="2020-12-03T15:55:54.788" v="22398" actId="2164"/>
        <pc:sldMkLst>
          <pc:docMk/>
          <pc:sldMk cId="1774986727" sldId="470"/>
        </pc:sldMkLst>
        <pc:spChg chg="mod">
          <ac:chgData name="Agathe  HILAIRE (MUPY CONSEIL)" userId="ca51aea9-2320-4b71-aa4a-b282218ab059" providerId="ADAL" clId="{2A6BD817-4DCE-47C4-A968-9E2C5013F96B}" dt="2020-12-03T06:45:01.686" v="13512" actId="20577"/>
          <ac:spMkLst>
            <pc:docMk/>
            <pc:sldMk cId="1774986727" sldId="470"/>
            <ac:spMk id="5" creationId="{F55F7BE6-FC6F-4651-8B1F-3C8540CABEBD}"/>
          </ac:spMkLst>
        </pc:spChg>
        <pc:graphicFrameChg chg="mod modGraphic">
          <ac:chgData name="Agathe  HILAIRE (MUPY CONSEIL)" userId="ca51aea9-2320-4b71-aa4a-b282218ab059" providerId="ADAL" clId="{2A6BD817-4DCE-47C4-A968-9E2C5013F96B}" dt="2020-12-03T15:55:54.788" v="22398" actId="2164"/>
          <ac:graphicFrameMkLst>
            <pc:docMk/>
            <pc:sldMk cId="1774986727" sldId="470"/>
            <ac:graphicFrameMk id="7" creationId="{9B5836BE-64CF-42D1-8628-234C5287AF42}"/>
          </ac:graphicFrameMkLst>
        </pc:graphicFrameChg>
      </pc:sldChg>
      <pc:sldChg chg="add del">
        <pc:chgData name="Agathe  HILAIRE (MUPY CONSEIL)" userId="ca51aea9-2320-4b71-aa4a-b282218ab059" providerId="ADAL" clId="{2A6BD817-4DCE-47C4-A968-9E2C5013F96B}" dt="2020-12-03T05:54:14.584" v="12738" actId="47"/>
        <pc:sldMkLst>
          <pc:docMk/>
          <pc:sldMk cId="1228498554" sldId="471"/>
        </pc:sldMkLst>
      </pc:sldChg>
      <pc:sldChg chg="add del">
        <pc:chgData name="Agathe  HILAIRE (MUPY CONSEIL)" userId="ca51aea9-2320-4b71-aa4a-b282218ab059" providerId="ADAL" clId="{2A6BD817-4DCE-47C4-A968-9E2C5013F96B}" dt="2020-12-03T06:51:43.885" v="13621" actId="47"/>
        <pc:sldMkLst>
          <pc:docMk/>
          <pc:sldMk cId="1162457599" sldId="472"/>
        </pc:sldMkLst>
      </pc:sldChg>
      <pc:sldChg chg="addSp delSp modSp add mod modShow">
        <pc:chgData name="Agathe  HILAIRE (MUPY CONSEIL)" userId="ca51aea9-2320-4b71-aa4a-b282218ab059" providerId="ADAL" clId="{2A6BD817-4DCE-47C4-A968-9E2C5013F96B}" dt="2020-12-03T13:13:38.824" v="18481" actId="729"/>
        <pc:sldMkLst>
          <pc:docMk/>
          <pc:sldMk cId="3780008486" sldId="473"/>
        </pc:sldMkLst>
        <pc:spChg chg="mod">
          <ac:chgData name="Agathe  HILAIRE (MUPY CONSEIL)" userId="ca51aea9-2320-4b71-aa4a-b282218ab059" providerId="ADAL" clId="{2A6BD817-4DCE-47C4-A968-9E2C5013F96B}" dt="2020-12-03T06:52:35.315" v="13630" actId="20577"/>
          <ac:spMkLst>
            <pc:docMk/>
            <pc:sldMk cId="3780008486" sldId="473"/>
            <ac:spMk id="5" creationId="{F55F7BE6-FC6F-4651-8B1F-3C8540CABEBD}"/>
          </ac:spMkLst>
        </pc:spChg>
        <pc:graphicFrameChg chg="add del mod ord">
          <ac:chgData name="Agathe  HILAIRE (MUPY CONSEIL)" userId="ca51aea9-2320-4b71-aa4a-b282218ab059" providerId="ADAL" clId="{2A6BD817-4DCE-47C4-A968-9E2C5013F96B}" dt="2020-12-03T06:54:20.098" v="13653" actId="478"/>
          <ac:graphicFrameMkLst>
            <pc:docMk/>
            <pc:sldMk cId="3780008486" sldId="473"/>
            <ac:graphicFrameMk id="6" creationId="{347CE670-DC15-4A89-97B6-3132CC497674}"/>
          </ac:graphicFrameMkLst>
        </pc:graphicFrameChg>
        <pc:graphicFrameChg chg="mod modGraphic">
          <ac:chgData name="Agathe  HILAIRE (MUPY CONSEIL)" userId="ca51aea9-2320-4b71-aa4a-b282218ab059" providerId="ADAL" clId="{2A6BD817-4DCE-47C4-A968-9E2C5013F96B}" dt="2020-12-03T11:16:11.552" v="17674" actId="20577"/>
          <ac:graphicFrameMkLst>
            <pc:docMk/>
            <pc:sldMk cId="3780008486" sldId="473"/>
            <ac:graphicFrameMk id="9" creationId="{8C7B88AB-0290-4BA7-8259-1078B0BEDBA5}"/>
          </ac:graphicFrameMkLst>
        </pc:graphicFrameChg>
      </pc:sldChg>
      <pc:sldChg chg="modSp add del mod">
        <pc:chgData name="Agathe  HILAIRE (MUPY CONSEIL)" userId="ca51aea9-2320-4b71-aa4a-b282218ab059" providerId="ADAL" clId="{2A6BD817-4DCE-47C4-A968-9E2C5013F96B}" dt="2020-12-03T06:59:57.447" v="13681" actId="47"/>
        <pc:sldMkLst>
          <pc:docMk/>
          <pc:sldMk cId="3376478121" sldId="474"/>
        </pc:sldMkLst>
        <pc:graphicFrameChg chg="modGraphic">
          <ac:chgData name="Agathe  HILAIRE (MUPY CONSEIL)" userId="ca51aea9-2320-4b71-aa4a-b282218ab059" providerId="ADAL" clId="{2A6BD817-4DCE-47C4-A968-9E2C5013F96B}" dt="2020-12-03T06:47:22.876" v="13519" actId="2164"/>
          <ac:graphicFrameMkLst>
            <pc:docMk/>
            <pc:sldMk cId="3376478121" sldId="474"/>
            <ac:graphicFrameMk id="9" creationId="{8C7B88AB-0290-4BA7-8259-1078B0BEDBA5}"/>
          </ac:graphicFrameMkLst>
        </pc:graphicFrameChg>
      </pc:sldChg>
      <pc:sldChg chg="modSp add mod ord modShow">
        <pc:chgData name="Agathe  HILAIRE (MUPY CONSEIL)" userId="ca51aea9-2320-4b71-aa4a-b282218ab059" providerId="ADAL" clId="{2A6BD817-4DCE-47C4-A968-9E2C5013F96B}" dt="2020-12-03T15:57:27.405" v="22401"/>
        <pc:sldMkLst>
          <pc:docMk/>
          <pc:sldMk cId="4269513129" sldId="475"/>
        </pc:sldMkLst>
        <pc:spChg chg="mod">
          <ac:chgData name="Agathe  HILAIRE (MUPY CONSEIL)" userId="ca51aea9-2320-4b71-aa4a-b282218ab059" providerId="ADAL" clId="{2A6BD817-4DCE-47C4-A968-9E2C5013F96B}" dt="2020-12-03T06:44:55.265" v="13508" actId="20577"/>
          <ac:spMkLst>
            <pc:docMk/>
            <pc:sldMk cId="4269513129" sldId="475"/>
            <ac:spMk id="5" creationId="{F55F7BE6-FC6F-4651-8B1F-3C8540CABEBD}"/>
          </ac:spMkLst>
        </pc:spChg>
        <pc:graphicFrameChg chg="mod modGraphic">
          <ac:chgData name="Agathe  HILAIRE (MUPY CONSEIL)" userId="ca51aea9-2320-4b71-aa4a-b282218ab059" providerId="ADAL" clId="{2A6BD817-4DCE-47C4-A968-9E2C5013F96B}" dt="2020-12-03T15:57:27.405" v="22401"/>
          <ac:graphicFrameMkLst>
            <pc:docMk/>
            <pc:sldMk cId="4269513129" sldId="475"/>
            <ac:graphicFrameMk id="6" creationId="{F2C0AE13-EDCE-4CAC-B1DA-6A945DA6C8B6}"/>
          </ac:graphicFrameMkLst>
        </pc:graphicFrameChg>
      </pc:sldChg>
      <pc:sldChg chg="addSp delSp modSp add mod modShow">
        <pc:chgData name="Agathe  HILAIRE (MUPY CONSEIL)" userId="ca51aea9-2320-4b71-aa4a-b282218ab059" providerId="ADAL" clId="{2A6BD817-4DCE-47C4-A968-9E2C5013F96B}" dt="2020-12-03T15:59:20.892" v="22415" actId="21"/>
        <pc:sldMkLst>
          <pc:docMk/>
          <pc:sldMk cId="1756694481" sldId="476"/>
        </pc:sldMkLst>
        <pc:spChg chg="mod">
          <ac:chgData name="Agathe  HILAIRE (MUPY CONSEIL)" userId="ca51aea9-2320-4b71-aa4a-b282218ab059" providerId="ADAL" clId="{2A6BD817-4DCE-47C4-A968-9E2C5013F96B}" dt="2020-12-03T06:44:51.768" v="13506" actId="20577"/>
          <ac:spMkLst>
            <pc:docMk/>
            <pc:sldMk cId="1756694481" sldId="476"/>
            <ac:spMk id="5" creationId="{F55F7BE6-FC6F-4651-8B1F-3C8540CABEBD}"/>
          </ac:spMkLst>
        </pc:spChg>
        <pc:graphicFrameChg chg="add del mod ord">
          <ac:chgData name="Agathe  HILAIRE (MUPY CONSEIL)" userId="ca51aea9-2320-4b71-aa4a-b282218ab059" providerId="ADAL" clId="{2A6BD817-4DCE-47C4-A968-9E2C5013F96B}" dt="2020-12-03T06:53:12.642" v="13637" actId="478"/>
          <ac:graphicFrameMkLst>
            <pc:docMk/>
            <pc:sldMk cId="1756694481" sldId="476"/>
            <ac:graphicFrameMk id="6" creationId="{7CC64D8B-FB2C-449B-98B1-76D1990EB830}"/>
          </ac:graphicFrameMkLst>
        </pc:graphicFrameChg>
        <pc:graphicFrameChg chg="mod modGraphic">
          <ac:chgData name="Agathe  HILAIRE (MUPY CONSEIL)" userId="ca51aea9-2320-4b71-aa4a-b282218ab059" providerId="ADAL" clId="{2A6BD817-4DCE-47C4-A968-9E2C5013F96B}" dt="2020-12-03T15:59:20.892" v="22415" actId="21"/>
          <ac:graphicFrameMkLst>
            <pc:docMk/>
            <pc:sldMk cId="1756694481" sldId="476"/>
            <ac:graphicFrameMk id="7" creationId="{9B5836BE-64CF-42D1-8628-234C5287AF42}"/>
          </ac:graphicFrameMkLst>
        </pc:graphicFrameChg>
      </pc:sldChg>
      <pc:sldChg chg="addSp delSp modSp add mod modShow">
        <pc:chgData name="Agathe  HILAIRE (MUPY CONSEIL)" userId="ca51aea9-2320-4b71-aa4a-b282218ab059" providerId="ADAL" clId="{2A6BD817-4DCE-47C4-A968-9E2C5013F96B}" dt="2020-12-03T16:01:20.164" v="22454" actId="20577"/>
        <pc:sldMkLst>
          <pc:docMk/>
          <pc:sldMk cId="1656376759" sldId="477"/>
        </pc:sldMkLst>
        <pc:spChg chg="mod">
          <ac:chgData name="Agathe  HILAIRE (MUPY CONSEIL)" userId="ca51aea9-2320-4b71-aa4a-b282218ab059" providerId="ADAL" clId="{2A6BD817-4DCE-47C4-A968-9E2C5013F96B}" dt="2020-12-03T06:44:48.666" v="13504" actId="20577"/>
          <ac:spMkLst>
            <pc:docMk/>
            <pc:sldMk cId="1656376759" sldId="477"/>
            <ac:spMk id="5" creationId="{F55F7BE6-FC6F-4651-8B1F-3C8540CABEBD}"/>
          </ac:spMkLst>
        </pc:spChg>
        <pc:graphicFrameChg chg="add del mod ord">
          <ac:chgData name="Agathe  HILAIRE (MUPY CONSEIL)" userId="ca51aea9-2320-4b71-aa4a-b282218ab059" providerId="ADAL" clId="{2A6BD817-4DCE-47C4-A968-9E2C5013F96B}" dt="2020-12-03T06:52:23.931" v="13628" actId="478"/>
          <ac:graphicFrameMkLst>
            <pc:docMk/>
            <pc:sldMk cId="1656376759" sldId="477"/>
            <ac:graphicFrameMk id="6" creationId="{B49C4C99-99E1-4C97-A45C-D6FC8ED1B889}"/>
          </ac:graphicFrameMkLst>
        </pc:graphicFrameChg>
        <pc:graphicFrameChg chg="mod modGraphic">
          <ac:chgData name="Agathe  HILAIRE (MUPY CONSEIL)" userId="ca51aea9-2320-4b71-aa4a-b282218ab059" providerId="ADAL" clId="{2A6BD817-4DCE-47C4-A968-9E2C5013F96B}" dt="2020-12-03T16:01:20.164" v="22454" actId="20577"/>
          <ac:graphicFrameMkLst>
            <pc:docMk/>
            <pc:sldMk cId="1656376759" sldId="477"/>
            <ac:graphicFrameMk id="7" creationId="{9B5836BE-64CF-42D1-8628-234C5287AF42}"/>
          </ac:graphicFrameMkLst>
        </pc:graphicFrameChg>
        <pc:graphicFrameChg chg="add del mod ord">
          <ac:chgData name="Agathe  HILAIRE (MUPY CONSEIL)" userId="ca51aea9-2320-4b71-aa4a-b282218ab059" providerId="ADAL" clId="{2A6BD817-4DCE-47C4-A968-9E2C5013F96B}" dt="2020-12-03T06:53:43.732" v="13643" actId="478"/>
          <ac:graphicFrameMkLst>
            <pc:docMk/>
            <pc:sldMk cId="1656376759" sldId="477"/>
            <ac:graphicFrameMk id="8" creationId="{BA084C6B-D1FE-465A-B9A6-F998FC29F223}"/>
          </ac:graphicFrameMkLst>
        </pc:graphicFrameChg>
      </pc:sldChg>
      <pc:sldChg chg="modSp add mod modShow">
        <pc:chgData name="Agathe  HILAIRE (MUPY CONSEIL)" userId="ca51aea9-2320-4b71-aa4a-b282218ab059" providerId="ADAL" clId="{2A6BD817-4DCE-47C4-A968-9E2C5013F96B}" dt="2020-12-03T15:37:42.319" v="22100" actId="20577"/>
        <pc:sldMkLst>
          <pc:docMk/>
          <pc:sldMk cId="869463163" sldId="478"/>
        </pc:sldMkLst>
        <pc:spChg chg="mod">
          <ac:chgData name="Agathe  HILAIRE (MUPY CONSEIL)" userId="ca51aea9-2320-4b71-aa4a-b282218ab059" providerId="ADAL" clId="{2A6BD817-4DCE-47C4-A968-9E2C5013F96B}" dt="2020-12-03T06:44:58.313" v="13510" actId="20577"/>
          <ac:spMkLst>
            <pc:docMk/>
            <pc:sldMk cId="869463163" sldId="478"/>
            <ac:spMk id="5" creationId="{F55F7BE6-FC6F-4651-8B1F-3C8540CABEBD}"/>
          </ac:spMkLst>
        </pc:spChg>
        <pc:graphicFrameChg chg="mod modGraphic">
          <ac:chgData name="Agathe  HILAIRE (MUPY CONSEIL)" userId="ca51aea9-2320-4b71-aa4a-b282218ab059" providerId="ADAL" clId="{2A6BD817-4DCE-47C4-A968-9E2C5013F96B}" dt="2020-12-03T15:37:42.319" v="22100" actId="20577"/>
          <ac:graphicFrameMkLst>
            <pc:docMk/>
            <pc:sldMk cId="869463163" sldId="478"/>
            <ac:graphicFrameMk id="7" creationId="{9B5836BE-64CF-42D1-8628-234C5287AF42}"/>
          </ac:graphicFrameMkLst>
        </pc:graphicFrameChg>
      </pc:sldChg>
      <pc:sldChg chg="add del">
        <pc:chgData name="Agathe  HILAIRE (MUPY CONSEIL)" userId="ca51aea9-2320-4b71-aa4a-b282218ab059" providerId="ADAL" clId="{2A6BD817-4DCE-47C4-A968-9E2C5013F96B}" dt="2020-12-03T06:28:16.555" v="13290"/>
        <pc:sldMkLst>
          <pc:docMk/>
          <pc:sldMk cId="926922826" sldId="478"/>
        </pc:sldMkLst>
      </pc:sldChg>
      <pc:sldChg chg="addSp delSp modSp add mod">
        <pc:chgData name="Agathe  HILAIRE (MUPY CONSEIL)" userId="ca51aea9-2320-4b71-aa4a-b282218ab059" providerId="ADAL" clId="{2A6BD817-4DCE-47C4-A968-9E2C5013F96B}" dt="2020-12-08T17:03:54.631" v="29696" actId="20577"/>
        <pc:sldMkLst>
          <pc:docMk/>
          <pc:sldMk cId="718672829" sldId="479"/>
        </pc:sldMkLst>
        <pc:spChg chg="mod">
          <ac:chgData name="Agathe  HILAIRE (MUPY CONSEIL)" userId="ca51aea9-2320-4b71-aa4a-b282218ab059" providerId="ADAL" clId="{2A6BD817-4DCE-47C4-A968-9E2C5013F96B}" dt="2020-12-03T08:04:33.645" v="15241" actId="20577"/>
          <ac:spMkLst>
            <pc:docMk/>
            <pc:sldMk cId="718672829" sldId="479"/>
            <ac:spMk id="4" creationId="{8C7E645D-901B-4029-B2C1-5CE848D98CFB}"/>
          </ac:spMkLst>
        </pc:spChg>
        <pc:spChg chg="del mod">
          <ac:chgData name="Agathe  HILAIRE (MUPY CONSEIL)" userId="ca51aea9-2320-4b71-aa4a-b282218ab059" providerId="ADAL" clId="{2A6BD817-4DCE-47C4-A968-9E2C5013F96B}" dt="2020-12-03T15:45:07.235" v="22212" actId="478"/>
          <ac:spMkLst>
            <pc:docMk/>
            <pc:sldMk cId="718672829" sldId="479"/>
            <ac:spMk id="5" creationId="{AAAF6EC8-549E-4BB7-87D0-FE75A4D18A6E}"/>
          </ac:spMkLst>
        </pc:spChg>
        <pc:graphicFrameChg chg="mod modGraphic">
          <ac:chgData name="Agathe  HILAIRE (MUPY CONSEIL)" userId="ca51aea9-2320-4b71-aa4a-b282218ab059" providerId="ADAL" clId="{2A6BD817-4DCE-47C4-A968-9E2C5013F96B}" dt="2020-12-08T17:03:54.631" v="29696" actId="20577"/>
          <ac:graphicFrameMkLst>
            <pc:docMk/>
            <pc:sldMk cId="718672829" sldId="479"/>
            <ac:graphicFrameMk id="3" creationId="{74AB761E-69AD-42AE-8153-CCBE919A848B}"/>
          </ac:graphicFrameMkLst>
        </pc:graphicFrameChg>
        <pc:graphicFrameChg chg="add del mod">
          <ac:chgData name="Agathe  HILAIRE (MUPY CONSEIL)" userId="ca51aea9-2320-4b71-aa4a-b282218ab059" providerId="ADAL" clId="{2A6BD817-4DCE-47C4-A968-9E2C5013F96B}" dt="2020-12-03T16:20:51.198" v="22901" actId="478"/>
          <ac:graphicFrameMkLst>
            <pc:docMk/>
            <pc:sldMk cId="718672829" sldId="479"/>
            <ac:graphicFrameMk id="6" creationId="{A5F7C942-D0CB-42D7-BA68-B09AC5A2605D}"/>
          </ac:graphicFrameMkLst>
        </pc:graphicFrameChg>
      </pc:sldChg>
      <pc:sldChg chg="addSp modSp new mod">
        <pc:chgData name="Agathe  HILAIRE (MUPY CONSEIL)" userId="ca51aea9-2320-4b71-aa4a-b282218ab059" providerId="ADAL" clId="{2A6BD817-4DCE-47C4-A968-9E2C5013F96B}" dt="2020-12-03T08:07:25.919" v="15345" actId="20577"/>
        <pc:sldMkLst>
          <pc:docMk/>
          <pc:sldMk cId="2446075440" sldId="480"/>
        </pc:sldMkLst>
        <pc:spChg chg="add mod">
          <ac:chgData name="Agathe  HILAIRE (MUPY CONSEIL)" userId="ca51aea9-2320-4b71-aa4a-b282218ab059" providerId="ADAL" clId="{2A6BD817-4DCE-47C4-A968-9E2C5013F96B}" dt="2020-12-03T08:07:25.919" v="15345" actId="20577"/>
          <ac:spMkLst>
            <pc:docMk/>
            <pc:sldMk cId="2446075440" sldId="480"/>
            <ac:spMk id="2" creationId="{0EB1C35B-84F9-46FA-B5E3-9079A05DC88E}"/>
          </ac:spMkLst>
        </pc:spChg>
      </pc:sldChg>
      <pc:sldChg chg="delSp modSp add del mod">
        <pc:chgData name="Agathe  HILAIRE (MUPY CONSEIL)" userId="ca51aea9-2320-4b71-aa4a-b282218ab059" providerId="ADAL" clId="{2A6BD817-4DCE-47C4-A968-9E2C5013F96B}" dt="2020-12-03T14:04:15.933" v="19540" actId="47"/>
        <pc:sldMkLst>
          <pc:docMk/>
          <pc:sldMk cId="2417164493" sldId="481"/>
        </pc:sldMkLst>
        <pc:graphicFrameChg chg="del modGraphic">
          <ac:chgData name="Agathe  HILAIRE (MUPY CONSEIL)" userId="ca51aea9-2320-4b71-aa4a-b282218ab059" providerId="ADAL" clId="{2A6BD817-4DCE-47C4-A968-9E2C5013F96B}" dt="2020-12-03T14:02:22.702" v="19519" actId="21"/>
          <ac:graphicFrameMkLst>
            <pc:docMk/>
            <pc:sldMk cId="2417164493" sldId="481"/>
            <ac:graphicFrameMk id="6" creationId="{CA8B5336-B03B-442E-A2C1-39EC1BABE641}"/>
          </ac:graphicFrameMkLst>
        </pc:graphicFrameChg>
        <pc:graphicFrameChg chg="del">
          <ac:chgData name="Agathe  HILAIRE (MUPY CONSEIL)" userId="ca51aea9-2320-4b71-aa4a-b282218ab059" providerId="ADAL" clId="{2A6BD817-4DCE-47C4-A968-9E2C5013F96B}" dt="2020-12-03T14:02:02.703" v="19496" actId="478"/>
          <ac:graphicFrameMkLst>
            <pc:docMk/>
            <pc:sldMk cId="2417164493" sldId="481"/>
            <ac:graphicFrameMk id="9" creationId="{8C7B88AB-0290-4BA7-8259-1078B0BEDBA5}"/>
          </ac:graphicFrameMkLst>
        </pc:graphicFrameChg>
      </pc:sldChg>
      <pc:sldChg chg="modSp add mod ord">
        <pc:chgData name="Agathe  HILAIRE (MUPY CONSEIL)" userId="ca51aea9-2320-4b71-aa4a-b282218ab059" providerId="ADAL" clId="{2A6BD817-4DCE-47C4-A968-9E2C5013F96B}" dt="2020-12-08T14:32:05.290" v="25566" actId="404"/>
        <pc:sldMkLst>
          <pc:docMk/>
          <pc:sldMk cId="2667654789" sldId="481"/>
        </pc:sldMkLst>
        <pc:spChg chg="mod">
          <ac:chgData name="Agathe  HILAIRE (MUPY CONSEIL)" userId="ca51aea9-2320-4b71-aa4a-b282218ab059" providerId="ADAL" clId="{2A6BD817-4DCE-47C4-A968-9E2C5013F96B}" dt="2020-12-03T14:29:52.941" v="19839" actId="13926"/>
          <ac:spMkLst>
            <pc:docMk/>
            <pc:sldMk cId="2667654789" sldId="481"/>
            <ac:spMk id="13" creationId="{8A5633E1-472E-4C0A-A0C4-16FE824EC965}"/>
          </ac:spMkLst>
        </pc:spChg>
        <pc:graphicFrameChg chg="mod modGraphic">
          <ac:chgData name="Agathe  HILAIRE (MUPY CONSEIL)" userId="ca51aea9-2320-4b71-aa4a-b282218ab059" providerId="ADAL" clId="{2A6BD817-4DCE-47C4-A968-9E2C5013F96B}" dt="2020-12-08T14:32:05.290" v="25566" actId="404"/>
          <ac:graphicFrameMkLst>
            <pc:docMk/>
            <pc:sldMk cId="2667654789" sldId="481"/>
            <ac:graphicFrameMk id="10" creationId="{6863C1AB-1896-49EF-996C-E7B345F3F1BE}"/>
          </ac:graphicFrameMkLst>
        </pc:graphicFrameChg>
      </pc:sldChg>
      <pc:sldChg chg="addSp delSp modSp add mod ord">
        <pc:chgData name="Agathe  HILAIRE (MUPY CONSEIL)" userId="ca51aea9-2320-4b71-aa4a-b282218ab059" providerId="ADAL" clId="{2A6BD817-4DCE-47C4-A968-9E2C5013F96B}" dt="2020-12-08T16:48:44.999" v="29530" actId="20577"/>
        <pc:sldMkLst>
          <pc:docMk/>
          <pc:sldMk cId="2970396020" sldId="482"/>
        </pc:sldMkLst>
        <pc:spChg chg="add del mod">
          <ac:chgData name="Agathe  HILAIRE (MUPY CONSEIL)" userId="ca51aea9-2320-4b71-aa4a-b282218ab059" providerId="ADAL" clId="{2A6BD817-4DCE-47C4-A968-9E2C5013F96B}" dt="2020-12-03T15:45:28.532" v="22213" actId="478"/>
          <ac:spMkLst>
            <pc:docMk/>
            <pc:sldMk cId="2970396020" sldId="482"/>
            <ac:spMk id="9" creationId="{FB21FBD1-9988-40E5-ABE7-8FE64C965B69}"/>
          </ac:spMkLst>
        </pc:spChg>
        <pc:spChg chg="add del mod">
          <ac:chgData name="Agathe  HILAIRE (MUPY CONSEIL)" userId="ca51aea9-2320-4b71-aa4a-b282218ab059" providerId="ADAL" clId="{2A6BD817-4DCE-47C4-A968-9E2C5013F96B}" dt="2020-12-03T15:47:35.191" v="22228" actId="478"/>
          <ac:spMkLst>
            <pc:docMk/>
            <pc:sldMk cId="2970396020" sldId="482"/>
            <ac:spMk id="10" creationId="{BB1BCD59-8B1F-4467-8293-30AAA40ADD21}"/>
          </ac:spMkLst>
        </pc:spChg>
        <pc:graphicFrameChg chg="mod modGraphic">
          <ac:chgData name="Agathe  HILAIRE (MUPY CONSEIL)" userId="ca51aea9-2320-4b71-aa4a-b282218ab059" providerId="ADAL" clId="{2A6BD817-4DCE-47C4-A968-9E2C5013F96B}" dt="2020-12-08T16:48:44.999" v="29530" actId="20577"/>
          <ac:graphicFrameMkLst>
            <pc:docMk/>
            <pc:sldMk cId="2970396020" sldId="482"/>
            <ac:graphicFrameMk id="11" creationId="{E031BE5A-EB31-435E-830C-27A587716746}"/>
          </ac:graphicFrameMkLst>
        </pc:graphicFrameChg>
      </pc:sldChg>
      <pc:sldChg chg="add del">
        <pc:chgData name="Agathe  HILAIRE (MUPY CONSEIL)" userId="ca51aea9-2320-4b71-aa4a-b282218ab059" providerId="ADAL" clId="{2A6BD817-4DCE-47C4-A968-9E2C5013F96B}" dt="2020-12-03T14:39:04.659" v="19965" actId="47"/>
        <pc:sldMkLst>
          <pc:docMk/>
          <pc:sldMk cId="3899493193" sldId="482"/>
        </pc:sldMkLst>
      </pc:sldChg>
      <pc:sldChg chg="addSp delSp modSp add mod ord">
        <pc:chgData name="Agathe  HILAIRE (MUPY CONSEIL)" userId="ca51aea9-2320-4b71-aa4a-b282218ab059" providerId="ADAL" clId="{2A6BD817-4DCE-47C4-A968-9E2C5013F96B}" dt="2020-12-08T14:43:45.756" v="25885" actId="1076"/>
        <pc:sldMkLst>
          <pc:docMk/>
          <pc:sldMk cId="1840430021" sldId="483"/>
        </pc:sldMkLst>
        <pc:spChg chg="add del mod">
          <ac:chgData name="Agathe  HILAIRE (MUPY CONSEIL)" userId="ca51aea9-2320-4b71-aa4a-b282218ab059" providerId="ADAL" clId="{2A6BD817-4DCE-47C4-A968-9E2C5013F96B}" dt="2020-12-03T15:45:41.262" v="22214" actId="478"/>
          <ac:spMkLst>
            <pc:docMk/>
            <pc:sldMk cId="1840430021" sldId="483"/>
            <ac:spMk id="9" creationId="{85EC0007-3EE8-43B5-871D-91F47C7E51D5}"/>
          </ac:spMkLst>
        </pc:spChg>
        <pc:graphicFrameChg chg="mod modGraphic">
          <ac:chgData name="Agathe  HILAIRE (MUPY CONSEIL)" userId="ca51aea9-2320-4b71-aa4a-b282218ab059" providerId="ADAL" clId="{2A6BD817-4DCE-47C4-A968-9E2C5013F96B}" dt="2020-12-08T14:43:45.756" v="25885" actId="1076"/>
          <ac:graphicFrameMkLst>
            <pc:docMk/>
            <pc:sldMk cId="1840430021" sldId="483"/>
            <ac:graphicFrameMk id="11" creationId="{BA3DDB5A-59BA-4A25-9AA1-33FDA4B45CC0}"/>
          </ac:graphicFrameMkLst>
        </pc:graphicFrameChg>
      </pc:sldChg>
      <pc:sldChg chg="add del">
        <pc:chgData name="Agathe  HILAIRE (MUPY CONSEIL)" userId="ca51aea9-2320-4b71-aa4a-b282218ab059" providerId="ADAL" clId="{2A6BD817-4DCE-47C4-A968-9E2C5013F96B}" dt="2020-12-03T15:07:40.206" v="21220"/>
        <pc:sldMkLst>
          <pc:docMk/>
          <pc:sldMk cId="3313721681" sldId="483"/>
        </pc:sldMkLst>
      </pc:sldChg>
      <pc:sldChg chg="modSp add mod">
        <pc:chgData name="Agathe  HILAIRE (MUPY CONSEIL)" userId="ca51aea9-2320-4b71-aa4a-b282218ab059" providerId="ADAL" clId="{2A6BD817-4DCE-47C4-A968-9E2C5013F96B}" dt="2020-12-03T16:00:20.256" v="22442" actId="2164"/>
        <pc:sldMkLst>
          <pc:docMk/>
          <pc:sldMk cId="273463452" sldId="484"/>
        </pc:sldMkLst>
        <pc:graphicFrameChg chg="modGraphic">
          <ac:chgData name="Agathe  HILAIRE (MUPY CONSEIL)" userId="ca51aea9-2320-4b71-aa4a-b282218ab059" providerId="ADAL" clId="{2A6BD817-4DCE-47C4-A968-9E2C5013F96B}" dt="2020-12-03T16:00:20.256" v="22442" actId="2164"/>
          <ac:graphicFrameMkLst>
            <pc:docMk/>
            <pc:sldMk cId="273463452" sldId="484"/>
            <ac:graphicFrameMk id="7" creationId="{9B5836BE-64CF-42D1-8628-234C5287AF42}"/>
          </ac:graphicFrameMkLst>
        </pc:graphicFrameChg>
      </pc:sldChg>
      <pc:sldChg chg="addSp delSp modSp mod">
        <pc:chgData name="Agathe  HILAIRE (MUPY CONSEIL)" userId="ca51aea9-2320-4b71-aa4a-b282218ab059" providerId="ADAL" clId="{2A6BD817-4DCE-47C4-A968-9E2C5013F96B}" dt="2020-12-08T15:08:59.990" v="26480" actId="20577"/>
        <pc:sldMkLst>
          <pc:docMk/>
          <pc:sldMk cId="1927706754" sldId="485"/>
        </pc:sldMkLst>
        <pc:spChg chg="mod">
          <ac:chgData name="Agathe  HILAIRE (MUPY CONSEIL)" userId="ca51aea9-2320-4b71-aa4a-b282218ab059" providerId="ADAL" clId="{2A6BD817-4DCE-47C4-A968-9E2C5013F96B}" dt="2020-12-08T15:08:59.990" v="26480" actId="20577"/>
          <ac:spMkLst>
            <pc:docMk/>
            <pc:sldMk cId="1927706754" sldId="485"/>
            <ac:spMk id="5" creationId="{9D6B3CBB-6601-439B-8D76-94642EDC4EC3}"/>
          </ac:spMkLst>
        </pc:spChg>
        <pc:spChg chg="add del mod">
          <ac:chgData name="Agathe  HILAIRE (MUPY CONSEIL)" userId="ca51aea9-2320-4b71-aa4a-b282218ab059" providerId="ADAL" clId="{2A6BD817-4DCE-47C4-A968-9E2C5013F96B}" dt="2020-12-08T15:08:50.407" v="26477" actId="478"/>
          <ac:spMkLst>
            <pc:docMk/>
            <pc:sldMk cId="1927706754" sldId="485"/>
            <ac:spMk id="6" creationId="{D7A5F2A0-3CE1-4173-A700-BE9F65F0657D}"/>
          </ac:spMkLst>
        </pc:spChg>
        <pc:spChg chg="mod">
          <ac:chgData name="Agathe  HILAIRE (MUPY CONSEIL)" userId="ca51aea9-2320-4b71-aa4a-b282218ab059" providerId="ADAL" clId="{2A6BD817-4DCE-47C4-A968-9E2C5013F96B}" dt="2020-12-08T14:04:27.386" v="24329" actId="20577"/>
          <ac:spMkLst>
            <pc:docMk/>
            <pc:sldMk cId="1927706754" sldId="485"/>
            <ac:spMk id="7" creationId="{23D79C17-ED33-4523-B2D7-0DBFC1AC034D}"/>
          </ac:spMkLst>
        </pc:spChg>
      </pc:sldChg>
      <pc:sldChg chg="add del">
        <pc:chgData name="Agathe  HILAIRE (MUPY CONSEIL)" userId="ca51aea9-2320-4b71-aa4a-b282218ab059" providerId="ADAL" clId="{2A6BD817-4DCE-47C4-A968-9E2C5013F96B}" dt="2020-12-08T16:15:40.794" v="28825" actId="47"/>
        <pc:sldMkLst>
          <pc:docMk/>
          <pc:sldMk cId="555247976" sldId="486"/>
        </pc:sldMkLst>
      </pc:sldChg>
      <pc:sldChg chg="add del">
        <pc:chgData name="Agathe  HILAIRE (MUPY CONSEIL)" userId="ca51aea9-2320-4b71-aa4a-b282218ab059" providerId="ADAL" clId="{2A6BD817-4DCE-47C4-A968-9E2C5013F96B}" dt="2020-12-08T16:08:27.944" v="28490" actId="47"/>
        <pc:sldMkLst>
          <pc:docMk/>
          <pc:sldMk cId="908298099" sldId="486"/>
        </pc:sldMkLst>
      </pc:sldChg>
    </pc:docChg>
  </pc:docChgLst>
  <pc:docChgLst>
    <pc:chgData name="Agathe  HILAIRE (MUPY CONSEIL)" userId="ca51aea9-2320-4b71-aa4a-b282218ab059" providerId="ADAL" clId="{DD3B5580-29BC-41A7-B455-17655F4BE151}"/>
    <pc:docChg chg="undo custSel modSld">
      <pc:chgData name="Agathe  HILAIRE (MUPY CONSEIL)" userId="ca51aea9-2320-4b71-aa4a-b282218ab059" providerId="ADAL" clId="{DD3B5580-29BC-41A7-B455-17655F4BE151}" dt="2020-12-22T15:18:43.773" v="3" actId="1076"/>
      <pc:docMkLst>
        <pc:docMk/>
      </pc:docMkLst>
      <pc:sldChg chg="addSp modSp">
        <pc:chgData name="Agathe  HILAIRE (MUPY CONSEIL)" userId="ca51aea9-2320-4b71-aa4a-b282218ab059" providerId="ADAL" clId="{DD3B5580-29BC-41A7-B455-17655F4BE151}" dt="2020-12-22T15:17:12.875" v="1" actId="164"/>
        <pc:sldMkLst>
          <pc:docMk/>
          <pc:sldMk cId="356273371" sldId="324"/>
        </pc:sldMkLst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273" creationId="{7E117E77-EB93-4067-9FB2-43164138B1F5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274" creationId="{657D5D56-12BE-4C75-9DB9-60A0C0749286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276" creationId="{2A4EC2FE-5B9A-4E13-AA55-12B5903CF259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277" creationId="{6A182868-A5A2-4B62-8D27-436FD7D5C864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278" creationId="{63F4C8F5-9333-4090-AA4C-699174E18756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279" creationId="{7DC5A18E-3F09-4AB9-8B33-7F29BA36A75D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329" creationId="{3DE93A84-EBFB-46A8-9DCB-E4C03BE29DE9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330" creationId="{B961FF78-1E86-4A3B-9BD2-A42F95FA154E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331" creationId="{15EC5FA1-8968-4A13-AE10-A645C39E038A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332" creationId="{4DA22978-F044-491B-A744-CDE1C6D4CE93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335" creationId="{56D8B349-53D2-4693-8CB6-34B887442342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346" creationId="{03670CA8-14E9-403F-9456-A4223274A29A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347" creationId="{59444B84-7F4F-4F18-8FA6-D08243466114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352" creationId="{99767F65-8612-470F-8347-701916E07D4F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354" creationId="{B85E9F26-3435-4C38-97CA-52A097F85AC6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355" creationId="{B8CDE9BD-EA0E-4B7A-9BD7-279106E1BF0F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357" creationId="{21807550-1D43-4FB5-99C7-C3D1FC4C91E0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358" creationId="{D7DF0EB9-2B4E-4515-AAE3-F91169FA5B12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359" creationId="{18917574-F2AA-4741-B6F5-E8755FEA8801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360" creationId="{58F5182F-F6C3-484D-96D9-1227416CB51B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361" creationId="{17B5DB19-3395-483A-8BDE-C298A2091B63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362" creationId="{10B419DD-4009-4CEE-A24B-11F91679489B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363" creationId="{3DC641B8-5210-442B-918E-8439F719F5B6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364" creationId="{B415FECE-7E4F-4AE3-89FB-7F7FAE8AEF23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365" creationId="{C860AFF4-FBCC-49CA-AE84-7442D372F148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366" creationId="{F9BFCEBB-210E-4AAC-9B2A-B6E00B3E0006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367" creationId="{3E1CC390-52A0-4383-B95D-9D50491F4BA0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368" creationId="{45D65D9F-A9BC-4D2A-9D74-0FA2FDE17357}"/>
          </ac:spMkLst>
        </pc:spChg>
        <pc:spChg chg="mod">
          <ac:chgData name="Agathe  HILAIRE (MUPY CONSEIL)" userId="ca51aea9-2320-4b71-aa4a-b282218ab059" providerId="ADAL" clId="{DD3B5580-29BC-41A7-B455-17655F4BE151}" dt="2020-12-22T15:17:12.875" v="1" actId="164"/>
          <ac:spMkLst>
            <pc:docMk/>
            <pc:sldMk cId="356273371" sldId="324"/>
            <ac:spMk id="369" creationId="{1E8BC653-124D-4210-B160-8315137C84AD}"/>
          </ac:spMkLst>
        </pc:spChg>
        <pc:grpChg chg="add mod">
          <ac:chgData name="Agathe  HILAIRE (MUPY CONSEIL)" userId="ca51aea9-2320-4b71-aa4a-b282218ab059" providerId="ADAL" clId="{DD3B5580-29BC-41A7-B455-17655F4BE151}" dt="2020-12-22T15:17:12.875" v="1" actId="164"/>
          <ac:grpSpMkLst>
            <pc:docMk/>
            <pc:sldMk cId="356273371" sldId="324"/>
            <ac:grpSpMk id="3" creationId="{BB4F4492-2683-4A92-B200-757ED45FB8A1}"/>
          </ac:grpSpMkLst>
        </pc:grpChg>
        <pc:grpChg chg="mod">
          <ac:chgData name="Agathe  HILAIRE (MUPY CONSEIL)" userId="ca51aea9-2320-4b71-aa4a-b282218ab059" providerId="ADAL" clId="{DD3B5580-29BC-41A7-B455-17655F4BE151}" dt="2020-12-22T15:17:12.875" v="1" actId="164"/>
          <ac:grpSpMkLst>
            <pc:docMk/>
            <pc:sldMk cId="356273371" sldId="324"/>
            <ac:grpSpMk id="134" creationId="{C9B84FF1-60B9-4B33-B9FD-1B3D5BDEF2D3}"/>
          </ac:grpSpMkLst>
        </pc:grpChg>
        <pc:grpChg chg="mod">
          <ac:chgData name="Agathe  HILAIRE (MUPY CONSEIL)" userId="ca51aea9-2320-4b71-aa4a-b282218ab059" providerId="ADAL" clId="{DD3B5580-29BC-41A7-B455-17655F4BE151}" dt="2020-12-22T15:17:12.875" v="1" actId="164"/>
          <ac:grpSpMkLst>
            <pc:docMk/>
            <pc:sldMk cId="356273371" sldId="324"/>
            <ac:grpSpMk id="157" creationId="{98B38633-CAA8-4C35-9460-EED700FB39BA}"/>
          </ac:grpSpMkLst>
        </pc:grpChg>
        <pc:grpChg chg="mod">
          <ac:chgData name="Agathe  HILAIRE (MUPY CONSEIL)" userId="ca51aea9-2320-4b71-aa4a-b282218ab059" providerId="ADAL" clId="{DD3B5580-29BC-41A7-B455-17655F4BE151}" dt="2020-12-22T15:17:12.875" v="1" actId="164"/>
          <ac:grpSpMkLst>
            <pc:docMk/>
            <pc:sldMk cId="356273371" sldId="324"/>
            <ac:grpSpMk id="180" creationId="{C16C9C0F-3D64-4B9F-BF41-2656441166C0}"/>
          </ac:grpSpMkLst>
        </pc:grpChg>
        <pc:grpChg chg="mod">
          <ac:chgData name="Agathe  HILAIRE (MUPY CONSEIL)" userId="ca51aea9-2320-4b71-aa4a-b282218ab059" providerId="ADAL" clId="{DD3B5580-29BC-41A7-B455-17655F4BE151}" dt="2020-12-22T15:17:12.875" v="1" actId="164"/>
          <ac:grpSpMkLst>
            <pc:docMk/>
            <pc:sldMk cId="356273371" sldId="324"/>
            <ac:grpSpMk id="219" creationId="{5E35F0A4-F06F-4C5D-AA6C-18CC35F7CB03}"/>
          </ac:grpSpMkLst>
        </pc:grpChg>
        <pc:grpChg chg="mod">
          <ac:chgData name="Agathe  HILAIRE (MUPY CONSEIL)" userId="ca51aea9-2320-4b71-aa4a-b282218ab059" providerId="ADAL" clId="{DD3B5580-29BC-41A7-B455-17655F4BE151}" dt="2020-12-22T15:17:12.875" v="1" actId="164"/>
          <ac:grpSpMkLst>
            <pc:docMk/>
            <pc:sldMk cId="356273371" sldId="324"/>
            <ac:grpSpMk id="245" creationId="{B06059AF-A3F9-444C-AC45-76CAFF7BBD4E}"/>
          </ac:grpSpMkLst>
        </pc:grpChg>
        <pc:picChg chg="mod">
          <ac:chgData name="Agathe  HILAIRE (MUPY CONSEIL)" userId="ca51aea9-2320-4b71-aa4a-b282218ab059" providerId="ADAL" clId="{DD3B5580-29BC-41A7-B455-17655F4BE151}" dt="2020-12-22T15:17:12.875" v="1" actId="164"/>
          <ac:picMkLst>
            <pc:docMk/>
            <pc:sldMk cId="356273371" sldId="324"/>
            <ac:picMk id="275" creationId="{EFA7C433-C3EE-4533-990C-774431F61940}"/>
          </ac:picMkLst>
        </pc:picChg>
      </pc:sldChg>
      <pc:sldChg chg="modSp mod">
        <pc:chgData name="Agathe  HILAIRE (MUPY CONSEIL)" userId="ca51aea9-2320-4b71-aa4a-b282218ab059" providerId="ADAL" clId="{DD3B5580-29BC-41A7-B455-17655F4BE151}" dt="2020-12-10T14:56:05.431" v="0" actId="20577"/>
        <pc:sldMkLst>
          <pc:docMk/>
          <pc:sldMk cId="3576155939" sldId="442"/>
        </pc:sldMkLst>
        <pc:graphicFrameChg chg="modGraphic">
          <ac:chgData name="Agathe  HILAIRE (MUPY CONSEIL)" userId="ca51aea9-2320-4b71-aa4a-b282218ab059" providerId="ADAL" clId="{DD3B5580-29BC-41A7-B455-17655F4BE151}" dt="2020-12-10T14:56:05.431" v="0" actId="20577"/>
          <ac:graphicFrameMkLst>
            <pc:docMk/>
            <pc:sldMk cId="3576155939" sldId="442"/>
            <ac:graphicFrameMk id="10" creationId="{6863C1AB-1896-49EF-996C-E7B345F3F1BE}"/>
          </ac:graphicFrameMkLst>
        </pc:graphicFrameChg>
      </pc:sldChg>
      <pc:sldChg chg="modSp mod">
        <pc:chgData name="Agathe  HILAIRE (MUPY CONSEIL)" userId="ca51aea9-2320-4b71-aa4a-b282218ab059" providerId="ADAL" clId="{DD3B5580-29BC-41A7-B455-17655F4BE151}" dt="2020-12-22T15:18:43.773" v="3" actId="1076"/>
        <pc:sldMkLst>
          <pc:docMk/>
          <pc:sldMk cId="3842233497" sldId="444"/>
        </pc:sldMkLst>
        <pc:spChg chg="mod">
          <ac:chgData name="Agathe  HILAIRE (MUPY CONSEIL)" userId="ca51aea9-2320-4b71-aa4a-b282218ab059" providerId="ADAL" clId="{DD3B5580-29BC-41A7-B455-17655F4BE151}" dt="2020-12-22T15:18:43.773" v="3" actId="1076"/>
          <ac:spMkLst>
            <pc:docMk/>
            <pc:sldMk cId="3842233497" sldId="444"/>
            <ac:spMk id="6" creationId="{BD6388A1-5383-44DA-9044-798E0FA9BE2C}"/>
          </ac:spMkLst>
        </pc:spChg>
      </pc:sldChg>
    </pc:docChg>
  </pc:docChgLst>
  <pc:docChgLst>
    <pc:chgData name="ODIEVRE Loic (MUPY CONSEIL)" userId="23ad1308-a4e6-4d5f-8d00-bdfbdb9921b4" providerId="ADAL" clId="{1DB8E075-56D0-4FB8-9271-60E55419ED6B}"/>
    <pc:docChg chg="undo custSel delSld modSld">
      <pc:chgData name="ODIEVRE Loic (MUPY CONSEIL)" userId="23ad1308-a4e6-4d5f-8d00-bdfbdb9921b4" providerId="ADAL" clId="{1DB8E075-56D0-4FB8-9271-60E55419ED6B}" dt="2020-12-10T08:29:10.112" v="573" actId="20577"/>
      <pc:docMkLst>
        <pc:docMk/>
      </pc:docMkLst>
      <pc:sldChg chg="modSp mod">
        <pc:chgData name="ODIEVRE Loic (MUPY CONSEIL)" userId="23ad1308-a4e6-4d5f-8d00-bdfbdb9921b4" providerId="ADAL" clId="{1DB8E075-56D0-4FB8-9271-60E55419ED6B}" dt="2020-12-10T07:46:56.262" v="529" actId="14100"/>
        <pc:sldMkLst>
          <pc:docMk/>
          <pc:sldMk cId="356273371" sldId="324"/>
        </pc:sldMkLst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240" creationId="{C8B493F4-7F02-455A-9EF1-91F47A9BAC4C}"/>
          </ac:spMkLst>
        </pc:spChg>
        <pc:spChg chg="mod">
          <ac:chgData name="ODIEVRE Loic (MUPY CONSEIL)" userId="23ad1308-a4e6-4d5f-8d00-bdfbdb9921b4" providerId="ADAL" clId="{1DB8E075-56D0-4FB8-9271-60E55419ED6B}" dt="2020-12-10T07:46:56.262" v="529" actId="14100"/>
          <ac:spMkLst>
            <pc:docMk/>
            <pc:sldMk cId="356273371" sldId="324"/>
            <ac:spMk id="251" creationId="{5A37F81D-80E9-42C0-AF7D-9C5A6952B38C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273" creationId="{7E117E77-EB93-4067-9FB2-43164138B1F5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274" creationId="{657D5D56-12BE-4C75-9DB9-60A0C0749286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276" creationId="{2A4EC2FE-5B9A-4E13-AA55-12B5903CF259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277" creationId="{6A182868-A5A2-4B62-8D27-436FD7D5C864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278" creationId="{63F4C8F5-9333-4090-AA4C-699174E18756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279" creationId="{7DC5A18E-3F09-4AB9-8B33-7F29BA36A75D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329" creationId="{3DE93A84-EBFB-46A8-9DCB-E4C03BE29DE9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330" creationId="{B961FF78-1E86-4A3B-9BD2-A42F95FA154E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331" creationId="{15EC5FA1-8968-4A13-AE10-A645C39E038A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332" creationId="{4DA22978-F044-491B-A744-CDE1C6D4CE93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335" creationId="{56D8B349-53D2-4693-8CB6-34B887442342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346" creationId="{03670CA8-14E9-403F-9456-A4223274A29A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347" creationId="{59444B84-7F4F-4F18-8FA6-D08243466114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352" creationId="{99767F65-8612-470F-8347-701916E07D4F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354" creationId="{B85E9F26-3435-4C38-97CA-52A097F85AC6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355" creationId="{B8CDE9BD-EA0E-4B7A-9BD7-279106E1BF0F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357" creationId="{21807550-1D43-4FB5-99C7-C3D1FC4C91E0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358" creationId="{D7DF0EB9-2B4E-4515-AAE3-F91169FA5B12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359" creationId="{18917574-F2AA-4741-B6F5-E8755FEA8801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360" creationId="{58F5182F-F6C3-484D-96D9-1227416CB51B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361" creationId="{17B5DB19-3395-483A-8BDE-C298A2091B63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362" creationId="{10B419DD-4009-4CEE-A24B-11F91679489B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363" creationId="{3DC641B8-5210-442B-918E-8439F719F5B6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364" creationId="{B415FECE-7E4F-4AE3-89FB-7F7FAE8AEF23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365" creationId="{C860AFF4-FBCC-49CA-AE84-7442D372F148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366" creationId="{F9BFCEBB-210E-4AAC-9B2A-B6E00B3E0006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367" creationId="{3E1CC390-52A0-4383-B95D-9D50491F4BA0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368" creationId="{45D65D9F-A9BC-4D2A-9D74-0FA2FDE17357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369" creationId="{1E8BC653-124D-4210-B160-8315137C84AD}"/>
          </ac:spMkLst>
        </pc:spChg>
        <pc:spChg chg="mod">
          <ac:chgData name="ODIEVRE Loic (MUPY CONSEIL)" userId="23ad1308-a4e6-4d5f-8d00-bdfbdb9921b4" providerId="ADAL" clId="{1DB8E075-56D0-4FB8-9271-60E55419ED6B}" dt="2020-12-10T07:46:49.829" v="528" actId="1035"/>
          <ac:spMkLst>
            <pc:docMk/>
            <pc:sldMk cId="356273371" sldId="324"/>
            <ac:spMk id="370" creationId="{83B2C2A7-F6ED-45DD-A279-65DF241E8434}"/>
          </ac:spMkLst>
        </pc:spChg>
        <pc:grpChg chg="mod">
          <ac:chgData name="ODIEVRE Loic (MUPY CONSEIL)" userId="23ad1308-a4e6-4d5f-8d00-bdfbdb9921b4" providerId="ADAL" clId="{1DB8E075-56D0-4FB8-9271-60E55419ED6B}" dt="2020-12-10T07:46:49.829" v="528" actId="1035"/>
          <ac:grpSpMkLst>
            <pc:docMk/>
            <pc:sldMk cId="356273371" sldId="324"/>
            <ac:grpSpMk id="134" creationId="{C9B84FF1-60B9-4B33-B9FD-1B3D5BDEF2D3}"/>
          </ac:grpSpMkLst>
        </pc:grpChg>
        <pc:grpChg chg="mod">
          <ac:chgData name="ODIEVRE Loic (MUPY CONSEIL)" userId="23ad1308-a4e6-4d5f-8d00-bdfbdb9921b4" providerId="ADAL" clId="{1DB8E075-56D0-4FB8-9271-60E55419ED6B}" dt="2020-12-10T07:46:49.829" v="528" actId="1035"/>
          <ac:grpSpMkLst>
            <pc:docMk/>
            <pc:sldMk cId="356273371" sldId="324"/>
            <ac:grpSpMk id="157" creationId="{98B38633-CAA8-4C35-9460-EED700FB39BA}"/>
          </ac:grpSpMkLst>
        </pc:grpChg>
        <pc:grpChg chg="mod">
          <ac:chgData name="ODIEVRE Loic (MUPY CONSEIL)" userId="23ad1308-a4e6-4d5f-8d00-bdfbdb9921b4" providerId="ADAL" clId="{1DB8E075-56D0-4FB8-9271-60E55419ED6B}" dt="2020-12-10T07:46:49.829" v="528" actId="1035"/>
          <ac:grpSpMkLst>
            <pc:docMk/>
            <pc:sldMk cId="356273371" sldId="324"/>
            <ac:grpSpMk id="180" creationId="{C16C9C0F-3D64-4B9F-BF41-2656441166C0}"/>
          </ac:grpSpMkLst>
        </pc:grpChg>
        <pc:grpChg chg="mod">
          <ac:chgData name="ODIEVRE Loic (MUPY CONSEIL)" userId="23ad1308-a4e6-4d5f-8d00-bdfbdb9921b4" providerId="ADAL" clId="{1DB8E075-56D0-4FB8-9271-60E55419ED6B}" dt="2020-12-10T07:46:49.829" v="528" actId="1035"/>
          <ac:grpSpMkLst>
            <pc:docMk/>
            <pc:sldMk cId="356273371" sldId="324"/>
            <ac:grpSpMk id="219" creationId="{5E35F0A4-F06F-4C5D-AA6C-18CC35F7CB03}"/>
          </ac:grpSpMkLst>
        </pc:grpChg>
        <pc:grpChg chg="mod">
          <ac:chgData name="ODIEVRE Loic (MUPY CONSEIL)" userId="23ad1308-a4e6-4d5f-8d00-bdfbdb9921b4" providerId="ADAL" clId="{1DB8E075-56D0-4FB8-9271-60E55419ED6B}" dt="2020-12-10T07:46:49.829" v="528" actId="1035"/>
          <ac:grpSpMkLst>
            <pc:docMk/>
            <pc:sldMk cId="356273371" sldId="324"/>
            <ac:grpSpMk id="245" creationId="{B06059AF-A3F9-444C-AC45-76CAFF7BBD4E}"/>
          </ac:grpSpMkLst>
        </pc:grpChg>
        <pc:picChg chg="mod">
          <ac:chgData name="ODIEVRE Loic (MUPY CONSEIL)" userId="23ad1308-a4e6-4d5f-8d00-bdfbdb9921b4" providerId="ADAL" clId="{1DB8E075-56D0-4FB8-9271-60E55419ED6B}" dt="2020-12-10T07:46:49.829" v="528" actId="1035"/>
          <ac:picMkLst>
            <pc:docMk/>
            <pc:sldMk cId="356273371" sldId="324"/>
            <ac:picMk id="275" creationId="{EFA7C433-C3EE-4533-990C-774431F61940}"/>
          </ac:picMkLst>
        </pc:picChg>
      </pc:sldChg>
      <pc:sldChg chg="modSp mod">
        <pc:chgData name="ODIEVRE Loic (MUPY CONSEIL)" userId="23ad1308-a4e6-4d5f-8d00-bdfbdb9921b4" providerId="ADAL" clId="{1DB8E075-56D0-4FB8-9271-60E55419ED6B}" dt="2020-12-09T12:01:32.953" v="118" actId="20577"/>
        <pc:sldMkLst>
          <pc:docMk/>
          <pc:sldMk cId="1329600200" sldId="432"/>
        </pc:sldMkLst>
        <pc:spChg chg="mod">
          <ac:chgData name="ODIEVRE Loic (MUPY CONSEIL)" userId="23ad1308-a4e6-4d5f-8d00-bdfbdb9921b4" providerId="ADAL" clId="{1DB8E075-56D0-4FB8-9271-60E55419ED6B}" dt="2020-12-09T12:01:32.953" v="118" actId="20577"/>
          <ac:spMkLst>
            <pc:docMk/>
            <pc:sldMk cId="1329600200" sldId="432"/>
            <ac:spMk id="5" creationId="{9D6B3CBB-6601-439B-8D76-94642EDC4EC3}"/>
          </ac:spMkLst>
        </pc:spChg>
      </pc:sldChg>
      <pc:sldChg chg="del">
        <pc:chgData name="ODIEVRE Loic (MUPY CONSEIL)" userId="23ad1308-a4e6-4d5f-8d00-bdfbdb9921b4" providerId="ADAL" clId="{1DB8E075-56D0-4FB8-9271-60E55419ED6B}" dt="2020-12-09T11:46:07.519" v="0" actId="47"/>
        <pc:sldMkLst>
          <pc:docMk/>
          <pc:sldMk cId="418062548" sldId="439"/>
        </pc:sldMkLst>
      </pc:sldChg>
      <pc:sldChg chg="del">
        <pc:chgData name="ODIEVRE Loic (MUPY CONSEIL)" userId="23ad1308-a4e6-4d5f-8d00-bdfbdb9921b4" providerId="ADAL" clId="{1DB8E075-56D0-4FB8-9271-60E55419ED6B}" dt="2020-12-09T11:46:07.519" v="0" actId="47"/>
        <pc:sldMkLst>
          <pc:docMk/>
          <pc:sldMk cId="3896799940" sldId="440"/>
        </pc:sldMkLst>
      </pc:sldChg>
      <pc:sldChg chg="del">
        <pc:chgData name="ODIEVRE Loic (MUPY CONSEIL)" userId="23ad1308-a4e6-4d5f-8d00-bdfbdb9921b4" providerId="ADAL" clId="{1DB8E075-56D0-4FB8-9271-60E55419ED6B}" dt="2020-12-09T11:46:07.519" v="0" actId="47"/>
        <pc:sldMkLst>
          <pc:docMk/>
          <pc:sldMk cId="685272166" sldId="441"/>
        </pc:sldMkLst>
      </pc:sldChg>
      <pc:sldChg chg="modSp mod">
        <pc:chgData name="ODIEVRE Loic (MUPY CONSEIL)" userId="23ad1308-a4e6-4d5f-8d00-bdfbdb9921b4" providerId="ADAL" clId="{1DB8E075-56D0-4FB8-9271-60E55419ED6B}" dt="2020-12-09T12:08:52.931" v="429" actId="6549"/>
        <pc:sldMkLst>
          <pc:docMk/>
          <pc:sldMk cId="3576155939" sldId="442"/>
        </pc:sldMkLst>
        <pc:graphicFrameChg chg="mod modGraphic">
          <ac:chgData name="ODIEVRE Loic (MUPY CONSEIL)" userId="23ad1308-a4e6-4d5f-8d00-bdfbdb9921b4" providerId="ADAL" clId="{1DB8E075-56D0-4FB8-9271-60E55419ED6B}" dt="2020-12-09T12:08:52.931" v="429" actId="6549"/>
          <ac:graphicFrameMkLst>
            <pc:docMk/>
            <pc:sldMk cId="3576155939" sldId="442"/>
            <ac:graphicFrameMk id="10" creationId="{6863C1AB-1896-49EF-996C-E7B345F3F1BE}"/>
          </ac:graphicFrameMkLst>
        </pc:graphicFrameChg>
      </pc:sldChg>
      <pc:sldChg chg="modSp mod">
        <pc:chgData name="ODIEVRE Loic (MUPY CONSEIL)" userId="23ad1308-a4e6-4d5f-8d00-bdfbdb9921b4" providerId="ADAL" clId="{1DB8E075-56D0-4FB8-9271-60E55419ED6B}" dt="2020-12-10T07:49:04.937" v="557" actId="6549"/>
        <pc:sldMkLst>
          <pc:docMk/>
          <pc:sldMk cId="659131978" sldId="443"/>
        </pc:sldMkLst>
        <pc:spChg chg="mod">
          <ac:chgData name="ODIEVRE Loic (MUPY CONSEIL)" userId="23ad1308-a4e6-4d5f-8d00-bdfbdb9921b4" providerId="ADAL" clId="{1DB8E075-56D0-4FB8-9271-60E55419ED6B}" dt="2020-12-10T07:49:04.937" v="557" actId="6549"/>
          <ac:spMkLst>
            <pc:docMk/>
            <pc:sldMk cId="659131978" sldId="443"/>
            <ac:spMk id="7" creationId="{5E8AE810-1A98-4C12-8EB1-01DD717563A4}"/>
          </ac:spMkLst>
        </pc:spChg>
      </pc:sldChg>
      <pc:sldChg chg="modSp mod">
        <pc:chgData name="ODIEVRE Loic (MUPY CONSEIL)" userId="23ad1308-a4e6-4d5f-8d00-bdfbdb9921b4" providerId="ADAL" clId="{1DB8E075-56D0-4FB8-9271-60E55419ED6B}" dt="2020-12-10T07:50:14.764" v="562" actId="20577"/>
        <pc:sldMkLst>
          <pc:docMk/>
          <pc:sldMk cId="3842233497" sldId="444"/>
        </pc:sldMkLst>
        <pc:spChg chg="mod">
          <ac:chgData name="ODIEVRE Loic (MUPY CONSEIL)" userId="23ad1308-a4e6-4d5f-8d00-bdfbdb9921b4" providerId="ADAL" clId="{1DB8E075-56D0-4FB8-9271-60E55419ED6B}" dt="2020-12-10T07:50:14.764" v="562" actId="20577"/>
          <ac:spMkLst>
            <pc:docMk/>
            <pc:sldMk cId="3842233497" sldId="444"/>
            <ac:spMk id="6" creationId="{BD6388A1-5383-44DA-9044-798E0FA9BE2C}"/>
          </ac:spMkLst>
        </pc:spChg>
      </pc:sldChg>
      <pc:sldChg chg="modSp mod">
        <pc:chgData name="ODIEVRE Loic (MUPY CONSEIL)" userId="23ad1308-a4e6-4d5f-8d00-bdfbdb9921b4" providerId="ADAL" clId="{1DB8E075-56D0-4FB8-9271-60E55419ED6B}" dt="2020-12-09T12:08:44.877" v="417" actId="6549"/>
        <pc:sldMkLst>
          <pc:docMk/>
          <pc:sldMk cId="807127773" sldId="450"/>
        </pc:sldMkLst>
        <pc:graphicFrameChg chg="mod modGraphic">
          <ac:chgData name="ODIEVRE Loic (MUPY CONSEIL)" userId="23ad1308-a4e6-4d5f-8d00-bdfbdb9921b4" providerId="ADAL" clId="{1DB8E075-56D0-4FB8-9271-60E55419ED6B}" dt="2020-12-09T12:08:44.877" v="417" actId="6549"/>
          <ac:graphicFrameMkLst>
            <pc:docMk/>
            <pc:sldMk cId="807127773" sldId="450"/>
            <ac:graphicFrameMk id="11" creationId="{E031BE5A-EB31-435E-830C-27A587716746}"/>
          </ac:graphicFrameMkLst>
        </pc:graphicFrameChg>
      </pc:sldChg>
      <pc:sldChg chg="modSp mod">
        <pc:chgData name="ODIEVRE Loic (MUPY CONSEIL)" userId="23ad1308-a4e6-4d5f-8d00-bdfbdb9921b4" providerId="ADAL" clId="{1DB8E075-56D0-4FB8-9271-60E55419ED6B}" dt="2020-12-10T07:50:29.515" v="564" actId="6549"/>
        <pc:sldMkLst>
          <pc:docMk/>
          <pc:sldMk cId="2232355333" sldId="451"/>
        </pc:sldMkLst>
        <pc:spChg chg="mod">
          <ac:chgData name="ODIEVRE Loic (MUPY CONSEIL)" userId="23ad1308-a4e6-4d5f-8d00-bdfbdb9921b4" providerId="ADAL" clId="{1DB8E075-56D0-4FB8-9271-60E55419ED6B}" dt="2020-12-10T07:50:29.515" v="564" actId="6549"/>
          <ac:spMkLst>
            <pc:docMk/>
            <pc:sldMk cId="2232355333" sldId="451"/>
            <ac:spMk id="7" creationId="{12E6B10C-AF10-42FE-84DE-64BCCB4CC42D}"/>
          </ac:spMkLst>
        </pc:spChg>
      </pc:sldChg>
      <pc:sldChg chg="modSp mod">
        <pc:chgData name="ODIEVRE Loic (MUPY CONSEIL)" userId="23ad1308-a4e6-4d5f-8d00-bdfbdb9921b4" providerId="ADAL" clId="{1DB8E075-56D0-4FB8-9271-60E55419ED6B}" dt="2020-12-09T12:09:05.928" v="465" actId="20577"/>
        <pc:sldMkLst>
          <pc:docMk/>
          <pc:sldMk cId="1966157759" sldId="457"/>
        </pc:sldMkLst>
        <pc:graphicFrameChg chg="mod modGraphic">
          <ac:chgData name="ODIEVRE Loic (MUPY CONSEIL)" userId="23ad1308-a4e6-4d5f-8d00-bdfbdb9921b4" providerId="ADAL" clId="{1DB8E075-56D0-4FB8-9271-60E55419ED6B}" dt="2020-12-09T12:09:05.928" v="465" actId="20577"/>
          <ac:graphicFrameMkLst>
            <pc:docMk/>
            <pc:sldMk cId="1966157759" sldId="457"/>
            <ac:graphicFrameMk id="11" creationId="{BA3DDB5A-59BA-4A25-9AA1-33FDA4B45CC0}"/>
          </ac:graphicFrameMkLst>
        </pc:graphicFrameChg>
      </pc:sldChg>
      <pc:sldChg chg="del">
        <pc:chgData name="ODIEVRE Loic (MUPY CONSEIL)" userId="23ad1308-a4e6-4d5f-8d00-bdfbdb9921b4" providerId="ADAL" clId="{1DB8E075-56D0-4FB8-9271-60E55419ED6B}" dt="2020-12-09T11:46:07.519" v="0" actId="47"/>
        <pc:sldMkLst>
          <pc:docMk/>
          <pc:sldMk cId="756839325" sldId="460"/>
        </pc:sldMkLst>
      </pc:sldChg>
      <pc:sldChg chg="del">
        <pc:chgData name="ODIEVRE Loic (MUPY CONSEIL)" userId="23ad1308-a4e6-4d5f-8d00-bdfbdb9921b4" providerId="ADAL" clId="{1DB8E075-56D0-4FB8-9271-60E55419ED6B}" dt="2020-12-09T11:46:07.519" v="0" actId="47"/>
        <pc:sldMkLst>
          <pc:docMk/>
          <pc:sldMk cId="2657799177" sldId="461"/>
        </pc:sldMkLst>
      </pc:sldChg>
      <pc:sldChg chg="del">
        <pc:chgData name="ODIEVRE Loic (MUPY CONSEIL)" userId="23ad1308-a4e6-4d5f-8d00-bdfbdb9921b4" providerId="ADAL" clId="{1DB8E075-56D0-4FB8-9271-60E55419ED6B}" dt="2020-12-09T11:46:13.255" v="1" actId="47"/>
        <pc:sldMkLst>
          <pc:docMk/>
          <pc:sldMk cId="2763977598" sldId="462"/>
        </pc:sldMkLst>
      </pc:sldChg>
      <pc:sldChg chg="del">
        <pc:chgData name="ODIEVRE Loic (MUPY CONSEIL)" userId="23ad1308-a4e6-4d5f-8d00-bdfbdb9921b4" providerId="ADAL" clId="{1DB8E075-56D0-4FB8-9271-60E55419ED6B}" dt="2020-12-09T11:46:13.255" v="1" actId="47"/>
        <pc:sldMkLst>
          <pc:docMk/>
          <pc:sldMk cId="1505352303" sldId="463"/>
        </pc:sldMkLst>
      </pc:sldChg>
      <pc:sldChg chg="del">
        <pc:chgData name="ODIEVRE Loic (MUPY CONSEIL)" userId="23ad1308-a4e6-4d5f-8d00-bdfbdb9921b4" providerId="ADAL" clId="{1DB8E075-56D0-4FB8-9271-60E55419ED6B}" dt="2020-12-09T11:46:13.255" v="1" actId="47"/>
        <pc:sldMkLst>
          <pc:docMk/>
          <pc:sldMk cId="1543575562" sldId="464"/>
        </pc:sldMkLst>
      </pc:sldChg>
      <pc:sldChg chg="del">
        <pc:chgData name="ODIEVRE Loic (MUPY CONSEIL)" userId="23ad1308-a4e6-4d5f-8d00-bdfbdb9921b4" providerId="ADAL" clId="{1DB8E075-56D0-4FB8-9271-60E55419ED6B}" dt="2020-12-09T11:46:13.255" v="1" actId="47"/>
        <pc:sldMkLst>
          <pc:docMk/>
          <pc:sldMk cId="2649528103" sldId="465"/>
        </pc:sldMkLst>
      </pc:sldChg>
      <pc:sldChg chg="del">
        <pc:chgData name="ODIEVRE Loic (MUPY CONSEIL)" userId="23ad1308-a4e6-4d5f-8d00-bdfbdb9921b4" providerId="ADAL" clId="{1DB8E075-56D0-4FB8-9271-60E55419ED6B}" dt="2020-12-09T11:46:13.255" v="1" actId="47"/>
        <pc:sldMkLst>
          <pc:docMk/>
          <pc:sldMk cId="1341894064" sldId="466"/>
        </pc:sldMkLst>
      </pc:sldChg>
      <pc:sldChg chg="del">
        <pc:chgData name="ODIEVRE Loic (MUPY CONSEIL)" userId="23ad1308-a4e6-4d5f-8d00-bdfbdb9921b4" providerId="ADAL" clId="{1DB8E075-56D0-4FB8-9271-60E55419ED6B}" dt="2020-12-09T11:46:13.255" v="1" actId="47"/>
        <pc:sldMkLst>
          <pc:docMk/>
          <pc:sldMk cId="3763534366" sldId="468"/>
        </pc:sldMkLst>
      </pc:sldChg>
      <pc:sldChg chg="del">
        <pc:chgData name="ODIEVRE Loic (MUPY CONSEIL)" userId="23ad1308-a4e6-4d5f-8d00-bdfbdb9921b4" providerId="ADAL" clId="{1DB8E075-56D0-4FB8-9271-60E55419ED6B}" dt="2020-12-09T11:46:19.214" v="2" actId="47"/>
        <pc:sldMkLst>
          <pc:docMk/>
          <pc:sldMk cId="1774986727" sldId="470"/>
        </pc:sldMkLst>
      </pc:sldChg>
      <pc:sldChg chg="del">
        <pc:chgData name="ODIEVRE Loic (MUPY CONSEIL)" userId="23ad1308-a4e6-4d5f-8d00-bdfbdb9921b4" providerId="ADAL" clId="{1DB8E075-56D0-4FB8-9271-60E55419ED6B}" dt="2020-12-09T11:46:19.214" v="2" actId="47"/>
        <pc:sldMkLst>
          <pc:docMk/>
          <pc:sldMk cId="3780008486" sldId="473"/>
        </pc:sldMkLst>
      </pc:sldChg>
      <pc:sldChg chg="del">
        <pc:chgData name="ODIEVRE Loic (MUPY CONSEIL)" userId="23ad1308-a4e6-4d5f-8d00-bdfbdb9921b4" providerId="ADAL" clId="{1DB8E075-56D0-4FB8-9271-60E55419ED6B}" dt="2020-12-09T11:46:19.214" v="2" actId="47"/>
        <pc:sldMkLst>
          <pc:docMk/>
          <pc:sldMk cId="4269513129" sldId="475"/>
        </pc:sldMkLst>
      </pc:sldChg>
      <pc:sldChg chg="del">
        <pc:chgData name="ODIEVRE Loic (MUPY CONSEIL)" userId="23ad1308-a4e6-4d5f-8d00-bdfbdb9921b4" providerId="ADAL" clId="{1DB8E075-56D0-4FB8-9271-60E55419ED6B}" dt="2020-12-09T11:46:19.214" v="2" actId="47"/>
        <pc:sldMkLst>
          <pc:docMk/>
          <pc:sldMk cId="1756694481" sldId="476"/>
        </pc:sldMkLst>
      </pc:sldChg>
      <pc:sldChg chg="del">
        <pc:chgData name="ODIEVRE Loic (MUPY CONSEIL)" userId="23ad1308-a4e6-4d5f-8d00-bdfbdb9921b4" providerId="ADAL" clId="{1DB8E075-56D0-4FB8-9271-60E55419ED6B}" dt="2020-12-09T11:46:19.214" v="2" actId="47"/>
        <pc:sldMkLst>
          <pc:docMk/>
          <pc:sldMk cId="1656376759" sldId="477"/>
        </pc:sldMkLst>
      </pc:sldChg>
      <pc:sldChg chg="del">
        <pc:chgData name="ODIEVRE Loic (MUPY CONSEIL)" userId="23ad1308-a4e6-4d5f-8d00-bdfbdb9921b4" providerId="ADAL" clId="{1DB8E075-56D0-4FB8-9271-60E55419ED6B}" dt="2020-12-09T11:46:19.214" v="2" actId="47"/>
        <pc:sldMkLst>
          <pc:docMk/>
          <pc:sldMk cId="869463163" sldId="478"/>
        </pc:sldMkLst>
      </pc:sldChg>
      <pc:sldChg chg="modSp mod">
        <pc:chgData name="ODIEVRE Loic (MUPY CONSEIL)" userId="23ad1308-a4e6-4d5f-8d00-bdfbdb9921b4" providerId="ADAL" clId="{1DB8E075-56D0-4FB8-9271-60E55419ED6B}" dt="2020-12-10T08:29:10.112" v="573" actId="20577"/>
        <pc:sldMkLst>
          <pc:docMk/>
          <pc:sldMk cId="718672829" sldId="479"/>
        </pc:sldMkLst>
        <pc:graphicFrameChg chg="modGraphic">
          <ac:chgData name="ODIEVRE Loic (MUPY CONSEIL)" userId="23ad1308-a4e6-4d5f-8d00-bdfbdb9921b4" providerId="ADAL" clId="{1DB8E075-56D0-4FB8-9271-60E55419ED6B}" dt="2020-12-10T08:29:10.112" v="573" actId="20577"/>
          <ac:graphicFrameMkLst>
            <pc:docMk/>
            <pc:sldMk cId="718672829" sldId="479"/>
            <ac:graphicFrameMk id="3" creationId="{74AB761E-69AD-42AE-8153-CCBE919A848B}"/>
          </ac:graphicFrameMkLst>
        </pc:graphicFrameChg>
      </pc:sldChg>
      <pc:sldChg chg="modSp mod">
        <pc:chgData name="ODIEVRE Loic (MUPY CONSEIL)" userId="23ad1308-a4e6-4d5f-8d00-bdfbdb9921b4" providerId="ADAL" clId="{1DB8E075-56D0-4FB8-9271-60E55419ED6B}" dt="2020-12-09T11:55:27.736" v="22" actId="20577"/>
        <pc:sldMkLst>
          <pc:docMk/>
          <pc:sldMk cId="2667654789" sldId="481"/>
        </pc:sldMkLst>
        <pc:graphicFrameChg chg="modGraphic">
          <ac:chgData name="ODIEVRE Loic (MUPY CONSEIL)" userId="23ad1308-a4e6-4d5f-8d00-bdfbdb9921b4" providerId="ADAL" clId="{1DB8E075-56D0-4FB8-9271-60E55419ED6B}" dt="2020-12-09T11:55:27.736" v="22" actId="20577"/>
          <ac:graphicFrameMkLst>
            <pc:docMk/>
            <pc:sldMk cId="2667654789" sldId="481"/>
            <ac:graphicFrameMk id="10" creationId="{6863C1AB-1896-49EF-996C-E7B345F3F1BE}"/>
          </ac:graphicFrameMkLst>
        </pc:graphicFrameChg>
      </pc:sldChg>
      <pc:sldChg chg="modSp mod">
        <pc:chgData name="ODIEVRE Loic (MUPY CONSEIL)" userId="23ad1308-a4e6-4d5f-8d00-bdfbdb9921b4" providerId="ADAL" clId="{1DB8E075-56D0-4FB8-9271-60E55419ED6B}" dt="2020-12-09T11:56:34.492" v="40" actId="20577"/>
        <pc:sldMkLst>
          <pc:docMk/>
          <pc:sldMk cId="2970396020" sldId="482"/>
        </pc:sldMkLst>
        <pc:graphicFrameChg chg="modGraphic">
          <ac:chgData name="ODIEVRE Loic (MUPY CONSEIL)" userId="23ad1308-a4e6-4d5f-8d00-bdfbdb9921b4" providerId="ADAL" clId="{1DB8E075-56D0-4FB8-9271-60E55419ED6B}" dt="2020-12-09T11:56:34.492" v="40" actId="20577"/>
          <ac:graphicFrameMkLst>
            <pc:docMk/>
            <pc:sldMk cId="2970396020" sldId="482"/>
            <ac:graphicFrameMk id="11" creationId="{E031BE5A-EB31-435E-830C-27A587716746}"/>
          </ac:graphicFrameMkLst>
        </pc:graphicFrameChg>
      </pc:sldChg>
      <pc:sldChg chg="modSp mod">
        <pc:chgData name="ODIEVRE Loic (MUPY CONSEIL)" userId="23ad1308-a4e6-4d5f-8d00-bdfbdb9921b4" providerId="ADAL" clId="{1DB8E075-56D0-4FB8-9271-60E55419ED6B}" dt="2020-12-09T11:57:22.465" v="50" actId="20577"/>
        <pc:sldMkLst>
          <pc:docMk/>
          <pc:sldMk cId="1840430021" sldId="483"/>
        </pc:sldMkLst>
        <pc:graphicFrameChg chg="modGraphic">
          <ac:chgData name="ODIEVRE Loic (MUPY CONSEIL)" userId="23ad1308-a4e6-4d5f-8d00-bdfbdb9921b4" providerId="ADAL" clId="{1DB8E075-56D0-4FB8-9271-60E55419ED6B}" dt="2020-12-09T11:57:22.465" v="50" actId="20577"/>
          <ac:graphicFrameMkLst>
            <pc:docMk/>
            <pc:sldMk cId="1840430021" sldId="483"/>
            <ac:graphicFrameMk id="11" creationId="{BA3DDB5A-59BA-4A25-9AA1-33FDA4B45CC0}"/>
          </ac:graphicFrameMkLst>
        </pc:graphicFrameChg>
      </pc:sldChg>
      <pc:sldChg chg="del">
        <pc:chgData name="ODIEVRE Loic (MUPY CONSEIL)" userId="23ad1308-a4e6-4d5f-8d00-bdfbdb9921b4" providerId="ADAL" clId="{1DB8E075-56D0-4FB8-9271-60E55419ED6B}" dt="2020-12-09T11:46:19.214" v="2" actId="47"/>
        <pc:sldMkLst>
          <pc:docMk/>
          <pc:sldMk cId="273463452" sldId="484"/>
        </pc:sldMkLst>
      </pc:sldChg>
      <pc:sldChg chg="modSp mod">
        <pc:chgData name="ODIEVRE Loic (MUPY CONSEIL)" userId="23ad1308-a4e6-4d5f-8d00-bdfbdb9921b4" providerId="ADAL" clId="{1DB8E075-56D0-4FB8-9271-60E55419ED6B}" dt="2020-12-10T07:45:49.309" v="479" actId="1038"/>
        <pc:sldMkLst>
          <pc:docMk/>
          <pc:sldMk cId="1927706754" sldId="485"/>
        </pc:sldMkLst>
        <pc:spChg chg="mod">
          <ac:chgData name="ODIEVRE Loic (MUPY CONSEIL)" userId="23ad1308-a4e6-4d5f-8d00-bdfbdb9921b4" providerId="ADAL" clId="{1DB8E075-56D0-4FB8-9271-60E55419ED6B}" dt="2020-12-10T07:45:43.417" v="468" actId="14100"/>
          <ac:spMkLst>
            <pc:docMk/>
            <pc:sldMk cId="1927706754" sldId="485"/>
            <ac:spMk id="3" creationId="{DB87B1D5-1DB5-41F2-B3B4-4F399EED5DD6}"/>
          </ac:spMkLst>
        </pc:spChg>
        <pc:spChg chg="mod">
          <ac:chgData name="ODIEVRE Loic (MUPY CONSEIL)" userId="23ad1308-a4e6-4d5f-8d00-bdfbdb9921b4" providerId="ADAL" clId="{1DB8E075-56D0-4FB8-9271-60E55419ED6B}" dt="2020-12-10T07:45:49.309" v="479" actId="1038"/>
          <ac:spMkLst>
            <pc:docMk/>
            <pc:sldMk cId="1927706754" sldId="485"/>
            <ac:spMk id="4" creationId="{FBDD3FA3-3BCB-4637-8B81-A8B32F4B382C}"/>
          </ac:spMkLst>
        </pc:spChg>
        <pc:spChg chg="mod">
          <ac:chgData name="ODIEVRE Loic (MUPY CONSEIL)" userId="23ad1308-a4e6-4d5f-8d00-bdfbdb9921b4" providerId="ADAL" clId="{1DB8E075-56D0-4FB8-9271-60E55419ED6B}" dt="2020-12-10T07:45:28.737" v="466" actId="403"/>
          <ac:spMkLst>
            <pc:docMk/>
            <pc:sldMk cId="1927706754" sldId="485"/>
            <ac:spMk id="5" creationId="{9D6B3CBB-6601-439B-8D76-94642EDC4EC3}"/>
          </ac:spMkLst>
        </pc:spChg>
      </pc:sldChg>
    </pc:docChg>
  </pc:docChgLst>
  <pc:docChgLst>
    <pc:chgData name="Maxime BONFILS (MUPY CONSEIL)" userId="fc847143-b7e7-4559-bb6d-a39103c68247" providerId="ADAL" clId="{2E54D058-CE1F-4613-A018-59A0BFB2462A}"/>
    <pc:docChg chg="undo custSel modSld sldOrd">
      <pc:chgData name="Maxime BONFILS (MUPY CONSEIL)" userId="fc847143-b7e7-4559-bb6d-a39103c68247" providerId="ADAL" clId="{2E54D058-CE1F-4613-A018-59A0BFB2462A}" dt="2020-11-25T17:10:36.175" v="410" actId="20577"/>
      <pc:docMkLst>
        <pc:docMk/>
      </pc:docMkLst>
      <pc:sldChg chg="modSp mod">
        <pc:chgData name="Maxime BONFILS (MUPY CONSEIL)" userId="fc847143-b7e7-4559-bb6d-a39103c68247" providerId="ADAL" clId="{2E54D058-CE1F-4613-A018-59A0BFB2462A}" dt="2020-11-25T17:10:36.175" v="410" actId="20577"/>
        <pc:sldMkLst>
          <pc:docMk/>
          <pc:sldMk cId="596958638" sldId="328"/>
        </pc:sldMkLst>
        <pc:graphicFrameChg chg="mod modGraphic">
          <ac:chgData name="Maxime BONFILS (MUPY CONSEIL)" userId="fc847143-b7e7-4559-bb6d-a39103c68247" providerId="ADAL" clId="{2E54D058-CE1F-4613-A018-59A0BFB2462A}" dt="2020-11-25T17:10:36.175" v="410" actId="20577"/>
          <ac:graphicFrameMkLst>
            <pc:docMk/>
            <pc:sldMk cId="596958638" sldId="328"/>
            <ac:graphicFrameMk id="3" creationId="{74AB761E-69AD-42AE-8153-CCBE919A848B}"/>
          </ac:graphicFrameMkLst>
        </pc:graphicFrameChg>
      </pc:sldChg>
      <pc:sldChg chg="addSp delSp modSp mod ord">
        <pc:chgData name="Maxime BONFILS (MUPY CONSEIL)" userId="fc847143-b7e7-4559-bb6d-a39103c68247" providerId="ADAL" clId="{2E54D058-CE1F-4613-A018-59A0BFB2462A}" dt="2020-11-25T16:47:26.522" v="400" actId="20577"/>
        <pc:sldMkLst>
          <pc:docMk/>
          <pc:sldMk cId="3127878258" sldId="333"/>
        </pc:sldMkLst>
        <pc:spChg chg="add mod">
          <ac:chgData name="Maxime BONFILS (MUPY CONSEIL)" userId="fc847143-b7e7-4559-bb6d-a39103c68247" providerId="ADAL" clId="{2E54D058-CE1F-4613-A018-59A0BFB2462A}" dt="2020-11-25T16:47:26.522" v="400" actId="20577"/>
          <ac:spMkLst>
            <pc:docMk/>
            <pc:sldMk cId="3127878258" sldId="333"/>
            <ac:spMk id="3" creationId="{CE9B59BC-B50E-4E43-A02B-F6BFA6112DCA}"/>
          </ac:spMkLst>
        </pc:spChg>
        <pc:spChg chg="mod">
          <ac:chgData name="Maxime BONFILS (MUPY CONSEIL)" userId="fc847143-b7e7-4559-bb6d-a39103c68247" providerId="ADAL" clId="{2E54D058-CE1F-4613-A018-59A0BFB2462A}" dt="2020-11-25T15:34:28.296" v="31" actId="20577"/>
          <ac:spMkLst>
            <pc:docMk/>
            <pc:sldMk cId="3127878258" sldId="333"/>
            <ac:spMk id="21" creationId="{5BA8FE6E-4C79-46F6-BC8D-9D0525481DF6}"/>
          </ac:spMkLst>
        </pc:spChg>
        <pc:spChg chg="mod">
          <ac:chgData name="Maxime BONFILS (MUPY CONSEIL)" userId="fc847143-b7e7-4559-bb6d-a39103c68247" providerId="ADAL" clId="{2E54D058-CE1F-4613-A018-59A0BFB2462A}" dt="2020-11-25T16:44:38.948" v="315" actId="1076"/>
          <ac:spMkLst>
            <pc:docMk/>
            <pc:sldMk cId="3127878258" sldId="333"/>
            <ac:spMk id="23" creationId="{F736ADB7-19D7-4CD8-9668-678E4FD019F7}"/>
          </ac:spMkLst>
        </pc:spChg>
        <pc:spChg chg="mod">
          <ac:chgData name="Maxime BONFILS (MUPY CONSEIL)" userId="fc847143-b7e7-4559-bb6d-a39103c68247" providerId="ADAL" clId="{2E54D058-CE1F-4613-A018-59A0BFB2462A}" dt="2020-11-25T16:44:38.948" v="315" actId="1076"/>
          <ac:spMkLst>
            <pc:docMk/>
            <pc:sldMk cId="3127878258" sldId="333"/>
            <ac:spMk id="24" creationId="{F27615CD-29A1-4497-9158-5753D29122B4}"/>
          </ac:spMkLst>
        </pc:spChg>
        <pc:spChg chg="add mod">
          <ac:chgData name="Maxime BONFILS (MUPY CONSEIL)" userId="fc847143-b7e7-4559-bb6d-a39103c68247" providerId="ADAL" clId="{2E54D058-CE1F-4613-A018-59A0BFB2462A}" dt="2020-11-25T16:47:03.706" v="357" actId="6549"/>
          <ac:spMkLst>
            <pc:docMk/>
            <pc:sldMk cId="3127878258" sldId="333"/>
            <ac:spMk id="25" creationId="{B4B4C7C5-9590-45FE-BD9C-14EFB9DFE2D0}"/>
          </ac:spMkLst>
        </pc:spChg>
        <pc:spChg chg="del">
          <ac:chgData name="Maxime BONFILS (MUPY CONSEIL)" userId="fc847143-b7e7-4559-bb6d-a39103c68247" providerId="ADAL" clId="{2E54D058-CE1F-4613-A018-59A0BFB2462A}" dt="2020-11-25T16:44:33.697" v="314" actId="478"/>
          <ac:spMkLst>
            <pc:docMk/>
            <pc:sldMk cId="3127878258" sldId="333"/>
            <ac:spMk id="263" creationId="{6A19D785-251F-4B61-9936-8E5E1077598B}"/>
          </ac:spMkLst>
        </pc:spChg>
      </pc:sldChg>
      <pc:sldChg chg="modSp mod">
        <pc:chgData name="Maxime BONFILS (MUPY CONSEIL)" userId="fc847143-b7e7-4559-bb6d-a39103c68247" providerId="ADAL" clId="{2E54D058-CE1F-4613-A018-59A0BFB2462A}" dt="2020-11-25T15:44:51.694" v="65" actId="403"/>
        <pc:sldMkLst>
          <pc:docMk/>
          <pc:sldMk cId="3431395815" sldId="361"/>
        </pc:sldMkLst>
        <pc:graphicFrameChg chg="modGraphic">
          <ac:chgData name="Maxime BONFILS (MUPY CONSEIL)" userId="fc847143-b7e7-4559-bb6d-a39103c68247" providerId="ADAL" clId="{2E54D058-CE1F-4613-A018-59A0BFB2462A}" dt="2020-11-25T15:44:51.694" v="65" actId="403"/>
          <ac:graphicFrameMkLst>
            <pc:docMk/>
            <pc:sldMk cId="3431395815" sldId="361"/>
            <ac:graphicFrameMk id="4" creationId="{7104673C-C4A7-49B3-84A8-EC262B285F7A}"/>
          </ac:graphicFrameMkLst>
        </pc:graphicFrameChg>
      </pc:sldChg>
      <pc:sldChg chg="modSp mod">
        <pc:chgData name="Maxime BONFILS (MUPY CONSEIL)" userId="fc847143-b7e7-4559-bb6d-a39103c68247" providerId="ADAL" clId="{2E54D058-CE1F-4613-A018-59A0BFB2462A}" dt="2020-11-25T15:44:32.311" v="63" actId="403"/>
        <pc:sldMkLst>
          <pc:docMk/>
          <pc:sldMk cId="1130798443" sldId="367"/>
        </pc:sldMkLst>
        <pc:graphicFrameChg chg="modGraphic">
          <ac:chgData name="Maxime BONFILS (MUPY CONSEIL)" userId="fc847143-b7e7-4559-bb6d-a39103c68247" providerId="ADAL" clId="{2E54D058-CE1F-4613-A018-59A0BFB2462A}" dt="2020-11-25T15:44:32.311" v="63" actId="403"/>
          <ac:graphicFrameMkLst>
            <pc:docMk/>
            <pc:sldMk cId="1130798443" sldId="367"/>
            <ac:graphicFrameMk id="6" creationId="{39184ECF-9AFD-4C84-A1F3-B159443A56E9}"/>
          </ac:graphicFrameMkLst>
        </pc:graphicFrameChg>
      </pc:sldChg>
    </pc:docChg>
  </pc:docChgLst>
  <pc:docChgLst>
    <pc:chgData name="ODIEVRE Loic (MUPY CONSEIL)" userId="23ad1308-a4e6-4d5f-8d00-bdfbdb9921b4" providerId="ADAL" clId="{E7DC4BBD-CAA4-4678-ACC7-DD3EA7A754BF}"/>
    <pc:docChg chg="modSld">
      <pc:chgData name="ODIEVRE Loic (MUPY CONSEIL)" userId="23ad1308-a4e6-4d5f-8d00-bdfbdb9921b4" providerId="ADAL" clId="{E7DC4BBD-CAA4-4678-ACC7-DD3EA7A754BF}" dt="2021-01-06T15:16:19.718" v="5" actId="20577"/>
      <pc:docMkLst>
        <pc:docMk/>
      </pc:docMkLst>
      <pc:sldChg chg="modSp mod">
        <pc:chgData name="ODIEVRE Loic (MUPY CONSEIL)" userId="23ad1308-a4e6-4d5f-8d00-bdfbdb9921b4" providerId="ADAL" clId="{E7DC4BBD-CAA4-4678-ACC7-DD3EA7A754BF}" dt="2021-01-06T13:25:58.251" v="0" actId="6549"/>
        <pc:sldMkLst>
          <pc:docMk/>
          <pc:sldMk cId="3576155939" sldId="442"/>
        </pc:sldMkLst>
        <pc:graphicFrameChg chg="modGraphic">
          <ac:chgData name="ODIEVRE Loic (MUPY CONSEIL)" userId="23ad1308-a4e6-4d5f-8d00-bdfbdb9921b4" providerId="ADAL" clId="{E7DC4BBD-CAA4-4678-ACC7-DD3EA7A754BF}" dt="2021-01-06T13:25:58.251" v="0" actId="6549"/>
          <ac:graphicFrameMkLst>
            <pc:docMk/>
            <pc:sldMk cId="3576155939" sldId="442"/>
            <ac:graphicFrameMk id="10" creationId="{6863C1AB-1896-49EF-996C-E7B345F3F1BE}"/>
          </ac:graphicFrameMkLst>
        </pc:graphicFrameChg>
      </pc:sldChg>
      <pc:sldChg chg="modSp mod">
        <pc:chgData name="ODIEVRE Loic (MUPY CONSEIL)" userId="23ad1308-a4e6-4d5f-8d00-bdfbdb9921b4" providerId="ADAL" clId="{E7DC4BBD-CAA4-4678-ACC7-DD3EA7A754BF}" dt="2021-01-06T15:16:19.718" v="5" actId="20577"/>
        <pc:sldMkLst>
          <pc:docMk/>
          <pc:sldMk cId="1840430021" sldId="483"/>
        </pc:sldMkLst>
        <pc:graphicFrameChg chg="modGraphic">
          <ac:chgData name="ODIEVRE Loic (MUPY CONSEIL)" userId="23ad1308-a4e6-4d5f-8d00-bdfbdb9921b4" providerId="ADAL" clId="{E7DC4BBD-CAA4-4678-ACC7-DD3EA7A754BF}" dt="2021-01-06T15:16:19.718" v="5" actId="20577"/>
          <ac:graphicFrameMkLst>
            <pc:docMk/>
            <pc:sldMk cId="1840430021" sldId="483"/>
            <ac:graphicFrameMk id="11" creationId="{BA3DDB5A-59BA-4A25-9AA1-33FDA4B45CC0}"/>
          </ac:graphicFrameMkLst>
        </pc:graphicFrameChg>
      </pc:sldChg>
    </pc:docChg>
  </pc:docChgLst>
  <pc:docChgLst>
    <pc:chgData name="ODIEVRE Loic (MUPY CONSEIL)" userId="23ad1308-a4e6-4d5f-8d00-bdfbdb9921b4" providerId="ADAL" clId="{D5EDC83D-39BE-4EE9-B8CE-023552548A69}"/>
    <pc:docChg chg="undo redo custSel addSld delSld modSld sldOrd">
      <pc:chgData name="ODIEVRE Loic (MUPY CONSEIL)" userId="23ad1308-a4e6-4d5f-8d00-bdfbdb9921b4" providerId="ADAL" clId="{D5EDC83D-39BE-4EE9-B8CE-023552548A69}" dt="2020-12-09T11:45:20.559" v="19715" actId="14100"/>
      <pc:docMkLst>
        <pc:docMk/>
      </pc:docMkLst>
      <pc:sldChg chg="addSp delSp modSp add mod ord">
        <pc:chgData name="ODIEVRE Loic (MUPY CONSEIL)" userId="23ad1308-a4e6-4d5f-8d00-bdfbdb9921b4" providerId="ADAL" clId="{D5EDC83D-39BE-4EE9-B8CE-023552548A69}" dt="2020-12-08T16:14:42.248" v="16651" actId="478"/>
        <pc:sldMkLst>
          <pc:docMk/>
          <pc:sldMk cId="3210561836" sldId="290"/>
        </pc:sldMkLst>
        <pc:spChg chg="del mod">
          <ac:chgData name="ODIEVRE Loic (MUPY CONSEIL)" userId="23ad1308-a4e6-4d5f-8d00-bdfbdb9921b4" providerId="ADAL" clId="{D5EDC83D-39BE-4EE9-B8CE-023552548A69}" dt="2020-12-08T13:55:13.872" v="14933" actId="478"/>
          <ac:spMkLst>
            <pc:docMk/>
            <pc:sldMk cId="3210561836" sldId="290"/>
            <ac:spMk id="2" creationId="{CB04707A-CB0A-45CD-8BC6-5F29FF952328}"/>
          </ac:spMkLst>
        </pc:spChg>
        <pc:spChg chg="add del mod">
          <ac:chgData name="ODIEVRE Loic (MUPY CONSEIL)" userId="23ad1308-a4e6-4d5f-8d00-bdfbdb9921b4" providerId="ADAL" clId="{D5EDC83D-39BE-4EE9-B8CE-023552548A69}" dt="2020-12-08T13:55:19.276" v="14934" actId="478"/>
          <ac:spMkLst>
            <pc:docMk/>
            <pc:sldMk cId="3210561836" sldId="290"/>
            <ac:spMk id="5" creationId="{8E98C6EF-9273-425B-81B3-3ED1859295F4}"/>
          </ac:spMkLst>
        </pc:spChg>
        <pc:spChg chg="mod">
          <ac:chgData name="ODIEVRE Loic (MUPY CONSEIL)" userId="23ad1308-a4e6-4d5f-8d00-bdfbdb9921b4" providerId="ADAL" clId="{D5EDC83D-39BE-4EE9-B8CE-023552548A69}" dt="2020-12-08T13:55:28.380" v="14945" actId="1035"/>
          <ac:spMkLst>
            <pc:docMk/>
            <pc:sldMk cId="3210561836" sldId="290"/>
            <ac:spMk id="6" creationId="{ACD636DD-8CA9-4C9C-8294-53582EBCCA16}"/>
          </ac:spMkLst>
        </pc:spChg>
        <pc:spChg chg="mod">
          <ac:chgData name="ODIEVRE Loic (MUPY CONSEIL)" userId="23ad1308-a4e6-4d5f-8d00-bdfbdb9921b4" providerId="ADAL" clId="{D5EDC83D-39BE-4EE9-B8CE-023552548A69}" dt="2020-12-08T13:52:05.431" v="14778" actId="2711"/>
          <ac:spMkLst>
            <pc:docMk/>
            <pc:sldMk cId="3210561836" sldId="290"/>
            <ac:spMk id="12" creationId="{EA7883FC-AF27-4D20-8F02-4B09C9FCC7E4}"/>
          </ac:spMkLst>
        </pc:spChg>
        <pc:spChg chg="mod">
          <ac:chgData name="ODIEVRE Loic (MUPY CONSEIL)" userId="23ad1308-a4e6-4d5f-8d00-bdfbdb9921b4" providerId="ADAL" clId="{D5EDC83D-39BE-4EE9-B8CE-023552548A69}" dt="2020-12-08T13:55:34.994" v="14955" actId="1036"/>
          <ac:spMkLst>
            <pc:docMk/>
            <pc:sldMk cId="3210561836" sldId="290"/>
            <ac:spMk id="13" creationId="{BF506DDB-2B1B-46A3-ADEA-5F27835B6DAF}"/>
          </ac:spMkLst>
        </pc:spChg>
        <pc:spChg chg="mod">
          <ac:chgData name="ODIEVRE Loic (MUPY CONSEIL)" userId="23ad1308-a4e6-4d5f-8d00-bdfbdb9921b4" providerId="ADAL" clId="{D5EDC83D-39BE-4EE9-B8CE-023552548A69}" dt="2020-12-08T13:55:34.994" v="14955" actId="1036"/>
          <ac:spMkLst>
            <pc:docMk/>
            <pc:sldMk cId="3210561836" sldId="290"/>
            <ac:spMk id="14" creationId="{09857BF6-25C9-4754-BA4F-5BB3D7E88B36}"/>
          </ac:spMkLst>
        </pc:spChg>
        <pc:spChg chg="mod">
          <ac:chgData name="ODIEVRE Loic (MUPY CONSEIL)" userId="23ad1308-a4e6-4d5f-8d00-bdfbdb9921b4" providerId="ADAL" clId="{D5EDC83D-39BE-4EE9-B8CE-023552548A69}" dt="2020-12-08T13:55:34.994" v="14955" actId="1036"/>
          <ac:spMkLst>
            <pc:docMk/>
            <pc:sldMk cId="3210561836" sldId="290"/>
            <ac:spMk id="15" creationId="{E7FEC708-9EDD-438D-9FE7-9A8A02FD1586}"/>
          </ac:spMkLst>
        </pc:spChg>
        <pc:spChg chg="mod">
          <ac:chgData name="ODIEVRE Loic (MUPY CONSEIL)" userId="23ad1308-a4e6-4d5f-8d00-bdfbdb9921b4" providerId="ADAL" clId="{D5EDC83D-39BE-4EE9-B8CE-023552548A69}" dt="2020-12-08T13:55:38.321" v="14965" actId="1036"/>
          <ac:spMkLst>
            <pc:docMk/>
            <pc:sldMk cId="3210561836" sldId="290"/>
            <ac:spMk id="16" creationId="{19DD296A-4D5B-472D-AF72-FFCAC18483BC}"/>
          </ac:spMkLst>
        </pc:spChg>
        <pc:spChg chg="add mod">
          <ac:chgData name="ODIEVRE Loic (MUPY CONSEIL)" userId="23ad1308-a4e6-4d5f-8d00-bdfbdb9921b4" providerId="ADAL" clId="{D5EDC83D-39BE-4EE9-B8CE-023552548A69}" dt="2020-12-08T13:53:08.801" v="14829" actId="20577"/>
          <ac:spMkLst>
            <pc:docMk/>
            <pc:sldMk cId="3210561836" sldId="290"/>
            <ac:spMk id="17" creationId="{B6B97A27-78A2-462E-966C-FDBBA5B715AB}"/>
          </ac:spMkLst>
        </pc:spChg>
        <pc:spChg chg="add del mod">
          <ac:chgData name="ODIEVRE Loic (MUPY CONSEIL)" userId="23ad1308-a4e6-4d5f-8d00-bdfbdb9921b4" providerId="ADAL" clId="{D5EDC83D-39BE-4EE9-B8CE-023552548A69}" dt="2020-12-08T16:14:42.248" v="16651" actId="478"/>
          <ac:spMkLst>
            <pc:docMk/>
            <pc:sldMk cId="3210561836" sldId="290"/>
            <ac:spMk id="18" creationId="{98644E57-3406-4EFB-9D05-23F61AFDA4D9}"/>
          </ac:spMkLst>
        </pc:spChg>
        <pc:spChg chg="mod">
          <ac:chgData name="ODIEVRE Loic (MUPY CONSEIL)" userId="23ad1308-a4e6-4d5f-8d00-bdfbdb9921b4" providerId="ADAL" clId="{D5EDC83D-39BE-4EE9-B8CE-023552548A69}" dt="2020-12-08T13:54:43.239" v="14907" actId="1038"/>
          <ac:spMkLst>
            <pc:docMk/>
            <pc:sldMk cId="3210561836" sldId="290"/>
            <ac:spMk id="22" creationId="{5493A7C5-FD47-44BC-A11C-1C6E8630FA5C}"/>
          </ac:spMkLst>
        </pc:spChg>
        <pc:spChg chg="mod">
          <ac:chgData name="ODIEVRE Loic (MUPY CONSEIL)" userId="23ad1308-a4e6-4d5f-8d00-bdfbdb9921b4" providerId="ADAL" clId="{D5EDC83D-39BE-4EE9-B8CE-023552548A69}" dt="2020-12-08T16:14:16.373" v="16646" actId="20577"/>
          <ac:spMkLst>
            <pc:docMk/>
            <pc:sldMk cId="3210561836" sldId="290"/>
            <ac:spMk id="23" creationId="{5C6EA11E-8817-40F3-AB32-2B0818685C93}"/>
          </ac:spMkLst>
        </pc:spChg>
        <pc:cxnChg chg="del">
          <ac:chgData name="ODIEVRE Loic (MUPY CONSEIL)" userId="23ad1308-a4e6-4d5f-8d00-bdfbdb9921b4" providerId="ADAL" clId="{D5EDC83D-39BE-4EE9-B8CE-023552548A69}" dt="2020-12-03T12:42:04.814" v="10853" actId="478"/>
          <ac:cxnSpMkLst>
            <pc:docMk/>
            <pc:sldMk cId="3210561836" sldId="290"/>
            <ac:cxnSpMk id="4" creationId="{F04B9096-70B8-4153-80F9-46A842F330D2}"/>
          </ac:cxnSpMkLst>
        </pc:cxnChg>
      </pc:sldChg>
      <pc:sldChg chg="modSp mod">
        <pc:chgData name="ODIEVRE Loic (MUPY CONSEIL)" userId="23ad1308-a4e6-4d5f-8d00-bdfbdb9921b4" providerId="ADAL" clId="{D5EDC83D-39BE-4EE9-B8CE-023552548A69}" dt="2020-12-08T13:35:26.554" v="14003" actId="6549"/>
        <pc:sldMkLst>
          <pc:docMk/>
          <pc:sldMk cId="4215413328" sldId="323"/>
        </pc:sldMkLst>
        <pc:spChg chg="mod">
          <ac:chgData name="ODIEVRE Loic (MUPY CONSEIL)" userId="23ad1308-a4e6-4d5f-8d00-bdfbdb9921b4" providerId="ADAL" clId="{D5EDC83D-39BE-4EE9-B8CE-023552548A69}" dt="2020-12-01T10:06:08.837" v="2090" actId="1036"/>
          <ac:spMkLst>
            <pc:docMk/>
            <pc:sldMk cId="4215413328" sldId="323"/>
            <ac:spMk id="3" creationId="{A02A8012-8871-4D0D-9C8B-3DDE058EB432}"/>
          </ac:spMkLst>
        </pc:spChg>
        <pc:spChg chg="mod">
          <ac:chgData name="ODIEVRE Loic (MUPY CONSEIL)" userId="23ad1308-a4e6-4d5f-8d00-bdfbdb9921b4" providerId="ADAL" clId="{D5EDC83D-39BE-4EE9-B8CE-023552548A69}" dt="2020-12-08T13:35:26.554" v="14003" actId="6549"/>
          <ac:spMkLst>
            <pc:docMk/>
            <pc:sldMk cId="4215413328" sldId="323"/>
            <ac:spMk id="331" creationId="{DE000B07-240E-4246-AFC4-9A8635FBADE0}"/>
          </ac:spMkLst>
        </pc:spChg>
      </pc:sldChg>
      <pc:sldChg chg="addSp delSp modSp mod ord">
        <pc:chgData name="ODIEVRE Loic (MUPY CONSEIL)" userId="23ad1308-a4e6-4d5f-8d00-bdfbdb9921b4" providerId="ADAL" clId="{D5EDC83D-39BE-4EE9-B8CE-023552548A69}" dt="2020-12-08T14:06:22.336" v="15402" actId="1076"/>
        <pc:sldMkLst>
          <pc:docMk/>
          <pc:sldMk cId="356273371" sldId="324"/>
        </pc:sldMkLst>
        <pc:spChg chg="del mod">
          <ac:chgData name="ODIEVRE Loic (MUPY CONSEIL)" userId="23ad1308-a4e6-4d5f-8d00-bdfbdb9921b4" providerId="ADAL" clId="{D5EDC83D-39BE-4EE9-B8CE-023552548A69}" dt="2020-12-04T13:35:48.304" v="12084" actId="478"/>
          <ac:spMkLst>
            <pc:docMk/>
            <pc:sldMk cId="356273371" sldId="324"/>
            <ac:spMk id="3" creationId="{CD3722B6-AF93-4B0A-81EA-FAC169B13D7D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13" creationId="{F3280C65-DF71-42FE-8C9C-2121C57CF119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140" creationId="{C60A7413-0C52-4394-B710-63971C5287C6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153" creationId="{B18C50E0-2E9A-40D8-A8B8-DE73191A17CD}"/>
          </ac:spMkLst>
        </pc:spChg>
        <pc:spChg chg="add mod">
          <ac:chgData name="ODIEVRE Loic (MUPY CONSEIL)" userId="23ad1308-a4e6-4d5f-8d00-bdfbdb9921b4" providerId="ADAL" clId="{D5EDC83D-39BE-4EE9-B8CE-023552548A69}" dt="2020-12-08T14:06:22.336" v="15402" actId="1076"/>
          <ac:spMkLst>
            <pc:docMk/>
            <pc:sldMk cId="356273371" sldId="324"/>
            <ac:spMk id="155" creationId="{97A30343-27DB-4F3D-A915-C1D7CE77A7AC}"/>
          </ac:spMkLst>
        </pc:spChg>
        <pc:spChg chg="mod">
          <ac:chgData name="ODIEVRE Loic (MUPY CONSEIL)" userId="23ad1308-a4e6-4d5f-8d00-bdfbdb9921b4" providerId="ADAL" clId="{D5EDC83D-39BE-4EE9-B8CE-023552548A69}" dt="2020-12-01T13:35:24.622" v="6365" actId="1076"/>
          <ac:spMkLst>
            <pc:docMk/>
            <pc:sldMk cId="356273371" sldId="324"/>
            <ac:spMk id="168" creationId="{5A030278-7988-455B-A2F8-1C9A2009F4F2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169" creationId="{6F5E61E2-D37E-440E-BDAF-790B25149E46}"/>
          </ac:spMkLst>
        </pc:spChg>
        <pc:spChg chg="del mod">
          <ac:chgData name="ODIEVRE Loic (MUPY CONSEIL)" userId="23ad1308-a4e6-4d5f-8d00-bdfbdb9921b4" providerId="ADAL" clId="{D5EDC83D-39BE-4EE9-B8CE-023552548A69}" dt="2020-12-04T13:39:40.832" v="12153" actId="478"/>
          <ac:spMkLst>
            <pc:docMk/>
            <pc:sldMk cId="356273371" sldId="324"/>
            <ac:spMk id="170" creationId="{C7AD8635-07FA-43AD-82FA-82A645D4EF90}"/>
          </ac:spMkLst>
        </pc:spChg>
        <pc:spChg chg="mod">
          <ac:chgData name="ODIEVRE Loic (MUPY CONSEIL)" userId="23ad1308-a4e6-4d5f-8d00-bdfbdb9921b4" providerId="ADAL" clId="{D5EDC83D-39BE-4EE9-B8CE-023552548A69}" dt="2020-12-01T13:35:24.622" v="6365" actId="1076"/>
          <ac:spMkLst>
            <pc:docMk/>
            <pc:sldMk cId="356273371" sldId="324"/>
            <ac:spMk id="171" creationId="{1D82678E-0CB0-48C5-9169-3B0F9D882E84}"/>
          </ac:spMkLst>
        </pc:spChg>
        <pc:spChg chg="mod">
          <ac:chgData name="ODIEVRE Loic (MUPY CONSEIL)" userId="23ad1308-a4e6-4d5f-8d00-bdfbdb9921b4" providerId="ADAL" clId="{D5EDC83D-39BE-4EE9-B8CE-023552548A69}" dt="2020-12-01T13:35:24.622" v="6365" actId="1076"/>
          <ac:spMkLst>
            <pc:docMk/>
            <pc:sldMk cId="356273371" sldId="324"/>
            <ac:spMk id="174" creationId="{89167B53-2AB8-4CA5-A90F-C1825E08D71A}"/>
          </ac:spMkLst>
        </pc:spChg>
        <pc:spChg chg="mod">
          <ac:chgData name="ODIEVRE Loic (MUPY CONSEIL)" userId="23ad1308-a4e6-4d5f-8d00-bdfbdb9921b4" providerId="ADAL" clId="{D5EDC83D-39BE-4EE9-B8CE-023552548A69}" dt="2020-12-08T13:30:29.268" v="13677" actId="20577"/>
          <ac:spMkLst>
            <pc:docMk/>
            <pc:sldMk cId="356273371" sldId="324"/>
            <ac:spMk id="177" creationId="{36B61711-55B5-4C67-942D-60A3039F6930}"/>
          </ac:spMkLst>
        </pc:spChg>
        <pc:spChg chg="mod">
          <ac:chgData name="ODIEVRE Loic (MUPY CONSEIL)" userId="23ad1308-a4e6-4d5f-8d00-bdfbdb9921b4" providerId="ADAL" clId="{D5EDC83D-39BE-4EE9-B8CE-023552548A69}" dt="2020-12-01T13:35:24.622" v="6365" actId="1076"/>
          <ac:spMkLst>
            <pc:docMk/>
            <pc:sldMk cId="356273371" sldId="324"/>
            <ac:spMk id="180" creationId="{927FDBD3-FE8A-42A6-85A3-FDBFF51B64AA}"/>
          </ac:spMkLst>
        </pc:spChg>
        <pc:spChg chg="mod">
          <ac:chgData name="ODIEVRE Loic (MUPY CONSEIL)" userId="23ad1308-a4e6-4d5f-8d00-bdfbdb9921b4" providerId="ADAL" clId="{D5EDC83D-39BE-4EE9-B8CE-023552548A69}" dt="2020-12-01T13:35:24.622" v="6365" actId="1076"/>
          <ac:spMkLst>
            <pc:docMk/>
            <pc:sldMk cId="356273371" sldId="324"/>
            <ac:spMk id="181" creationId="{D89FD4D4-8693-4495-99F8-17D4A257F212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185" creationId="{3A888E84-A5A2-4A1B-B7FF-BDBA19626FEF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186" creationId="{5F189ABD-63DA-44C0-9C8C-16C50BC9F708}"/>
          </ac:spMkLst>
        </pc:spChg>
        <pc:spChg chg="mod">
          <ac:chgData name="ODIEVRE Loic (MUPY CONSEIL)" userId="23ad1308-a4e6-4d5f-8d00-bdfbdb9921b4" providerId="ADAL" clId="{D5EDC83D-39BE-4EE9-B8CE-023552548A69}" dt="2020-12-01T13:35:24.622" v="6365" actId="1076"/>
          <ac:spMkLst>
            <pc:docMk/>
            <pc:sldMk cId="356273371" sldId="324"/>
            <ac:spMk id="187" creationId="{C789BBFB-8600-448D-9730-9ED3674888AA}"/>
          </ac:spMkLst>
        </pc:spChg>
        <pc:spChg chg="mod">
          <ac:chgData name="ODIEVRE Loic (MUPY CONSEIL)" userId="23ad1308-a4e6-4d5f-8d00-bdfbdb9921b4" providerId="ADAL" clId="{D5EDC83D-39BE-4EE9-B8CE-023552548A69}" dt="2020-12-08T14:06:06.655" v="15400" actId="14100"/>
          <ac:spMkLst>
            <pc:docMk/>
            <pc:sldMk cId="356273371" sldId="324"/>
            <ac:spMk id="189" creationId="{DA48EB1A-CA40-4025-BE0A-D111D74F7D5A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232" creationId="{C9F8141A-913A-40C9-B930-D6DA12686FCD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233" creationId="{A6213515-1E54-4F18-9403-8443863ED7F7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234" creationId="{6B824179-5463-490D-A3AC-70D96EB0046A}"/>
          </ac:spMkLst>
        </pc:spChg>
        <pc:spChg chg="del mod">
          <ac:chgData name="ODIEVRE Loic (MUPY CONSEIL)" userId="23ad1308-a4e6-4d5f-8d00-bdfbdb9921b4" providerId="ADAL" clId="{D5EDC83D-39BE-4EE9-B8CE-023552548A69}" dt="2020-12-01T13:35:31.796" v="6367" actId="478"/>
          <ac:spMkLst>
            <pc:docMk/>
            <pc:sldMk cId="356273371" sldId="324"/>
            <ac:spMk id="235" creationId="{7EE9865A-2AF1-4DBC-9CDA-B232E78B6F83}"/>
          </ac:spMkLst>
        </pc:spChg>
        <pc:spChg chg="del mod">
          <ac:chgData name="ODIEVRE Loic (MUPY CONSEIL)" userId="23ad1308-a4e6-4d5f-8d00-bdfbdb9921b4" providerId="ADAL" clId="{D5EDC83D-39BE-4EE9-B8CE-023552548A69}" dt="2020-12-04T13:35:48.304" v="12084" actId="478"/>
          <ac:spMkLst>
            <pc:docMk/>
            <pc:sldMk cId="356273371" sldId="324"/>
            <ac:spMk id="236" creationId="{09E5BC5D-6873-4408-9FCC-703C17A9DD33}"/>
          </ac:spMkLst>
        </pc:spChg>
        <pc:spChg chg="mod">
          <ac:chgData name="ODIEVRE Loic (MUPY CONSEIL)" userId="23ad1308-a4e6-4d5f-8d00-bdfbdb9921b4" providerId="ADAL" clId="{D5EDC83D-39BE-4EE9-B8CE-023552548A69}" dt="2020-12-01T13:35:24.622" v="6365" actId="1076"/>
          <ac:spMkLst>
            <pc:docMk/>
            <pc:sldMk cId="356273371" sldId="324"/>
            <ac:spMk id="237" creationId="{63612C00-0687-4BD7-B0CC-8F17E38C503A}"/>
          </ac:spMkLst>
        </pc:spChg>
        <pc:spChg chg="mod">
          <ac:chgData name="ODIEVRE Loic (MUPY CONSEIL)" userId="23ad1308-a4e6-4d5f-8d00-bdfbdb9921b4" providerId="ADAL" clId="{D5EDC83D-39BE-4EE9-B8CE-023552548A69}" dt="2020-12-01T13:35:24.622" v="6365" actId="1076"/>
          <ac:spMkLst>
            <pc:docMk/>
            <pc:sldMk cId="356273371" sldId="324"/>
            <ac:spMk id="238" creationId="{42907706-1E6D-48F3-9E7F-B873147946B3}"/>
          </ac:spMkLst>
        </pc:spChg>
        <pc:spChg chg="add mod">
          <ac:chgData name="ODIEVRE Loic (MUPY CONSEIL)" userId="23ad1308-a4e6-4d5f-8d00-bdfbdb9921b4" providerId="ADAL" clId="{D5EDC83D-39BE-4EE9-B8CE-023552548A69}" dt="2020-12-01T13:35:54.826" v="6412" actId="20577"/>
          <ac:spMkLst>
            <pc:docMk/>
            <pc:sldMk cId="356273371" sldId="324"/>
            <ac:spMk id="239" creationId="{9FEAE598-1ADE-43DD-9789-FCCF2886E944}"/>
          </ac:spMkLst>
        </pc:spChg>
        <pc:spChg chg="mod">
          <ac:chgData name="ODIEVRE Loic (MUPY CONSEIL)" userId="23ad1308-a4e6-4d5f-8d00-bdfbdb9921b4" providerId="ADAL" clId="{D5EDC83D-39BE-4EE9-B8CE-023552548A69}" dt="2020-12-08T14:04:51.177" v="15326" actId="14100"/>
          <ac:spMkLst>
            <pc:docMk/>
            <pc:sldMk cId="356273371" sldId="324"/>
            <ac:spMk id="240" creationId="{C8B493F4-7F02-455A-9EF1-91F47A9BAC4C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249" creationId="{2B17742B-3300-4730-9244-2906A7465EE9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250" creationId="{B15BED3D-2D98-46C8-9A5A-923E0C002826}"/>
          </ac:spMkLst>
        </pc:spChg>
        <pc:spChg chg="mod">
          <ac:chgData name="ODIEVRE Loic (MUPY CONSEIL)" userId="23ad1308-a4e6-4d5f-8d00-bdfbdb9921b4" providerId="ADAL" clId="{D5EDC83D-39BE-4EE9-B8CE-023552548A69}" dt="2020-12-08T14:00:50.997" v="15155" actId="14100"/>
          <ac:spMkLst>
            <pc:docMk/>
            <pc:sldMk cId="356273371" sldId="324"/>
            <ac:spMk id="251" creationId="{5A37F81D-80E9-42C0-AF7D-9C5A6952B38C}"/>
          </ac:spMkLst>
        </pc:spChg>
        <pc:spChg chg="mod">
          <ac:chgData name="ODIEVRE Loic (MUPY CONSEIL)" userId="23ad1308-a4e6-4d5f-8d00-bdfbdb9921b4" providerId="ADAL" clId="{D5EDC83D-39BE-4EE9-B8CE-023552548A69}" dt="2020-12-01T13:35:24.622" v="6365" actId="1076"/>
          <ac:spMkLst>
            <pc:docMk/>
            <pc:sldMk cId="356273371" sldId="324"/>
            <ac:spMk id="259" creationId="{B67E2BFC-E83F-452B-8FDB-03205F2939CC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260" creationId="{94A7A043-8365-466F-9B4F-51313EF70FFF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261" creationId="{340796CF-5CF7-42B9-BAD7-22837256CB33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262" creationId="{363F57C5-A341-476E-8282-B360D7E0AD94}"/>
          </ac:spMkLst>
        </pc:spChg>
        <pc:spChg chg="mod">
          <ac:chgData name="ODIEVRE Loic (MUPY CONSEIL)" userId="23ad1308-a4e6-4d5f-8d00-bdfbdb9921b4" providerId="ADAL" clId="{D5EDC83D-39BE-4EE9-B8CE-023552548A69}" dt="2020-12-01T13:35:24.622" v="6365" actId="1076"/>
          <ac:spMkLst>
            <pc:docMk/>
            <pc:sldMk cId="356273371" sldId="324"/>
            <ac:spMk id="330" creationId="{7D44D090-589D-4EBD-9847-968280217135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337" creationId="{7CE8B981-9F0D-4D44-A3D2-5E43BC8250D1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338" creationId="{AF065932-80B7-42D2-8EF6-9A476159CAF6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339" creationId="{E1CAAF9F-80B3-4983-97F2-5A83EC36AC08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340" creationId="{E5600004-C6E3-4F80-9A3E-CAB4D635E126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341" creationId="{67C63D5E-F56D-43BC-A7F8-F9072124ED4D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342" creationId="{E6711420-8CA5-4851-A42E-7602CAEEBA54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343" creationId="{7D70AD72-308D-4238-9155-3173335FC44A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344" creationId="{360723D3-A815-4EA2-9E55-BB12D9A616B4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345" creationId="{6F634E76-C7E6-4C1F-BDA7-4ACBDDBAD843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348" creationId="{66029F12-4EF2-4D6F-866B-E5DD9C4999CC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349" creationId="{4E3D85B7-D586-4467-9935-4FA9F980257B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350" creationId="{668ACDF2-57AE-492C-82F8-D475B6C8E35F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351" creationId="{754A2DF2-85DC-40F7-BFDE-867B1F7D7B1D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353" creationId="{8680DC7D-A86F-4105-BFB3-86187842FEDD}"/>
          </ac:spMkLst>
        </pc:spChg>
        <pc:spChg chg="mod">
          <ac:chgData name="ODIEVRE Loic (MUPY CONSEIL)" userId="23ad1308-a4e6-4d5f-8d00-bdfbdb9921b4" providerId="ADAL" clId="{D5EDC83D-39BE-4EE9-B8CE-023552548A69}" dt="2020-12-08T14:00:26.781" v="15132" actId="1035"/>
          <ac:spMkLst>
            <pc:docMk/>
            <pc:sldMk cId="356273371" sldId="324"/>
            <ac:spMk id="356" creationId="{1606DD5E-E8E5-46F2-A3C9-7D51E61EE4B4}"/>
          </ac:spMkLst>
        </pc:spChg>
        <pc:grpChg chg="mod">
          <ac:chgData name="ODIEVRE Loic (MUPY CONSEIL)" userId="23ad1308-a4e6-4d5f-8d00-bdfbdb9921b4" providerId="ADAL" clId="{D5EDC83D-39BE-4EE9-B8CE-023552548A69}" dt="2020-12-01T13:35:24.622" v="6365" actId="1076"/>
          <ac:grpSpMkLst>
            <pc:docMk/>
            <pc:sldMk cId="356273371" sldId="324"/>
            <ac:grpSpMk id="51" creationId="{AFE3932E-D620-4A94-B2BA-DD497E2A0243}"/>
          </ac:grpSpMkLst>
        </pc:grpChg>
        <pc:grpChg chg="mod">
          <ac:chgData name="ODIEVRE Loic (MUPY CONSEIL)" userId="23ad1308-a4e6-4d5f-8d00-bdfbdb9921b4" providerId="ADAL" clId="{D5EDC83D-39BE-4EE9-B8CE-023552548A69}" dt="2020-12-08T14:00:26.781" v="15132" actId="1035"/>
          <ac:grpSpMkLst>
            <pc:docMk/>
            <pc:sldMk cId="356273371" sldId="324"/>
            <ac:grpSpMk id="53" creationId="{CD89267C-D7AD-4F49-8761-CCEA15DF5F63}"/>
          </ac:grpSpMkLst>
        </pc:grpChg>
        <pc:grpChg chg="mod">
          <ac:chgData name="ODIEVRE Loic (MUPY CONSEIL)" userId="23ad1308-a4e6-4d5f-8d00-bdfbdb9921b4" providerId="ADAL" clId="{D5EDC83D-39BE-4EE9-B8CE-023552548A69}" dt="2020-12-01T13:35:24.622" v="6365" actId="1076"/>
          <ac:grpSpMkLst>
            <pc:docMk/>
            <pc:sldMk cId="356273371" sldId="324"/>
            <ac:grpSpMk id="54" creationId="{8C3E99B7-E33B-45BB-83F0-CFE7E4BA437F}"/>
          </ac:grpSpMkLst>
        </pc:grpChg>
        <pc:grpChg chg="del mod">
          <ac:chgData name="ODIEVRE Loic (MUPY CONSEIL)" userId="23ad1308-a4e6-4d5f-8d00-bdfbdb9921b4" providerId="ADAL" clId="{D5EDC83D-39BE-4EE9-B8CE-023552548A69}" dt="2020-12-04T13:39:32.274" v="12150" actId="478"/>
          <ac:grpSpMkLst>
            <pc:docMk/>
            <pc:sldMk cId="356273371" sldId="324"/>
            <ac:grpSpMk id="55" creationId="{A65399F9-61CE-49F7-8334-B9450699D2B4}"/>
          </ac:grpSpMkLst>
        </pc:grpChg>
        <pc:grpChg chg="mod">
          <ac:chgData name="ODIEVRE Loic (MUPY CONSEIL)" userId="23ad1308-a4e6-4d5f-8d00-bdfbdb9921b4" providerId="ADAL" clId="{D5EDC83D-39BE-4EE9-B8CE-023552548A69}" dt="2020-12-08T14:00:26.781" v="15132" actId="1035"/>
          <ac:grpSpMkLst>
            <pc:docMk/>
            <pc:sldMk cId="356273371" sldId="324"/>
            <ac:grpSpMk id="71" creationId="{62DAE4F1-0A4A-4BE1-A16D-9A3891DE059C}"/>
          </ac:grpSpMkLst>
        </pc:grpChg>
        <pc:grpChg chg="mod">
          <ac:chgData name="ODIEVRE Loic (MUPY CONSEIL)" userId="23ad1308-a4e6-4d5f-8d00-bdfbdb9921b4" providerId="ADAL" clId="{D5EDC83D-39BE-4EE9-B8CE-023552548A69}" dt="2020-12-01T13:35:24.622" v="6365" actId="1076"/>
          <ac:grpSpMkLst>
            <pc:docMk/>
            <pc:sldMk cId="356273371" sldId="324"/>
            <ac:grpSpMk id="332" creationId="{975E3307-A33F-433D-B231-F2039DD42515}"/>
          </ac:grpSpMkLst>
        </pc:grpChg>
        <pc:grpChg chg="mod">
          <ac:chgData name="ODIEVRE Loic (MUPY CONSEIL)" userId="23ad1308-a4e6-4d5f-8d00-bdfbdb9921b4" providerId="ADAL" clId="{D5EDC83D-39BE-4EE9-B8CE-023552548A69}" dt="2020-12-08T14:00:26.781" v="15132" actId="1035"/>
          <ac:grpSpMkLst>
            <pc:docMk/>
            <pc:sldMk cId="356273371" sldId="324"/>
            <ac:grpSpMk id="333" creationId="{BE64D67D-5A50-405A-9088-F4781D374C99}"/>
          </ac:grpSpMkLst>
        </pc:grpChg>
        <pc:grpChg chg="mod">
          <ac:chgData name="ODIEVRE Loic (MUPY CONSEIL)" userId="23ad1308-a4e6-4d5f-8d00-bdfbdb9921b4" providerId="ADAL" clId="{D5EDC83D-39BE-4EE9-B8CE-023552548A69}" dt="2020-12-08T14:00:26.781" v="15132" actId="1035"/>
          <ac:grpSpMkLst>
            <pc:docMk/>
            <pc:sldMk cId="356273371" sldId="324"/>
            <ac:grpSpMk id="334" creationId="{9329C86C-E97C-4FEF-950C-0898079FDE17}"/>
          </ac:grpSpMkLst>
        </pc:grpChg>
        <pc:grpChg chg="mod">
          <ac:chgData name="ODIEVRE Loic (MUPY CONSEIL)" userId="23ad1308-a4e6-4d5f-8d00-bdfbdb9921b4" providerId="ADAL" clId="{D5EDC83D-39BE-4EE9-B8CE-023552548A69}" dt="2020-12-01T13:35:24.622" v="6365" actId="1076"/>
          <ac:grpSpMkLst>
            <pc:docMk/>
            <pc:sldMk cId="356273371" sldId="324"/>
            <ac:grpSpMk id="335" creationId="{1089F4B1-8C18-4438-B245-D713F9CE3C41}"/>
          </ac:grpSpMkLst>
        </pc:grpChg>
        <pc:grpChg chg="mod">
          <ac:chgData name="ODIEVRE Loic (MUPY CONSEIL)" userId="23ad1308-a4e6-4d5f-8d00-bdfbdb9921b4" providerId="ADAL" clId="{D5EDC83D-39BE-4EE9-B8CE-023552548A69}" dt="2020-12-08T14:00:26.781" v="15132" actId="1035"/>
          <ac:grpSpMkLst>
            <pc:docMk/>
            <pc:sldMk cId="356273371" sldId="324"/>
            <ac:grpSpMk id="336" creationId="{C3A884EA-C208-4F09-BFAD-224F108C29AD}"/>
          </ac:grpSpMkLst>
        </pc:grpChg>
        <pc:picChg chg="mod">
          <ac:chgData name="ODIEVRE Loic (MUPY CONSEIL)" userId="23ad1308-a4e6-4d5f-8d00-bdfbdb9921b4" providerId="ADAL" clId="{D5EDC83D-39BE-4EE9-B8CE-023552548A69}" dt="2020-12-08T14:00:26.781" v="15132" actId="1035"/>
          <ac:picMkLst>
            <pc:docMk/>
            <pc:sldMk cId="356273371" sldId="324"/>
            <ac:picMk id="159" creationId="{6D434779-CD76-4A5B-A29F-B9C4EA59809C}"/>
          </ac:picMkLst>
        </pc:picChg>
        <pc:picChg chg="mod">
          <ac:chgData name="ODIEVRE Loic (MUPY CONSEIL)" userId="23ad1308-a4e6-4d5f-8d00-bdfbdb9921b4" providerId="ADAL" clId="{D5EDC83D-39BE-4EE9-B8CE-023552548A69}" dt="2020-12-01T13:35:24.622" v="6365" actId="1076"/>
          <ac:picMkLst>
            <pc:docMk/>
            <pc:sldMk cId="356273371" sldId="324"/>
            <ac:picMk id="329" creationId="{B271782B-6E88-4309-9A31-45F74BD2432F}"/>
          </ac:picMkLst>
        </pc:picChg>
      </pc:sldChg>
      <pc:sldChg chg="modSp del mod">
        <pc:chgData name="ODIEVRE Loic (MUPY CONSEIL)" userId="23ad1308-a4e6-4d5f-8d00-bdfbdb9921b4" providerId="ADAL" clId="{D5EDC83D-39BE-4EE9-B8CE-023552548A69}" dt="2020-12-01T09:47:48.336" v="1142" actId="47"/>
        <pc:sldMkLst>
          <pc:docMk/>
          <pc:sldMk cId="2003457208" sldId="326"/>
        </pc:sldMkLst>
        <pc:spChg chg="mod">
          <ac:chgData name="ODIEVRE Loic (MUPY CONSEIL)" userId="23ad1308-a4e6-4d5f-8d00-bdfbdb9921b4" providerId="ADAL" clId="{D5EDC83D-39BE-4EE9-B8CE-023552548A69}" dt="2020-12-01T09:43:02.388" v="960" actId="21"/>
          <ac:spMkLst>
            <pc:docMk/>
            <pc:sldMk cId="2003457208" sldId="326"/>
            <ac:spMk id="3" creationId="{A02A8012-8871-4D0D-9C8B-3DDE058EB432}"/>
          </ac:spMkLst>
        </pc:spChg>
      </pc:sldChg>
      <pc:sldChg chg="modSp del mod">
        <pc:chgData name="ODIEVRE Loic (MUPY CONSEIL)" userId="23ad1308-a4e6-4d5f-8d00-bdfbdb9921b4" providerId="ADAL" clId="{D5EDC83D-39BE-4EE9-B8CE-023552548A69}" dt="2020-12-03T16:44:22.527" v="11479" actId="47"/>
        <pc:sldMkLst>
          <pc:docMk/>
          <pc:sldMk cId="596958638" sldId="328"/>
        </pc:sldMkLst>
        <pc:graphicFrameChg chg="modGraphic">
          <ac:chgData name="ODIEVRE Loic (MUPY CONSEIL)" userId="23ad1308-a4e6-4d5f-8d00-bdfbdb9921b4" providerId="ADAL" clId="{D5EDC83D-39BE-4EE9-B8CE-023552548A69}" dt="2020-12-01T17:04:13.096" v="9627" actId="20577"/>
          <ac:graphicFrameMkLst>
            <pc:docMk/>
            <pc:sldMk cId="596958638" sldId="328"/>
            <ac:graphicFrameMk id="3" creationId="{74AB761E-69AD-42AE-8153-CCBE919A848B}"/>
          </ac:graphicFrameMkLst>
        </pc:graphicFrameChg>
      </pc:sldChg>
      <pc:sldChg chg="addSp delSp modSp mod ord">
        <pc:chgData name="ODIEVRE Loic (MUPY CONSEIL)" userId="23ad1308-a4e6-4d5f-8d00-bdfbdb9921b4" providerId="ADAL" clId="{D5EDC83D-39BE-4EE9-B8CE-023552548A69}" dt="2020-12-01T17:53:57.541" v="9915"/>
        <pc:sldMkLst>
          <pc:docMk/>
          <pc:sldMk cId="3127878258" sldId="333"/>
        </pc:sldMkLst>
        <pc:spChg chg="add del">
          <ac:chgData name="ODIEVRE Loic (MUPY CONSEIL)" userId="23ad1308-a4e6-4d5f-8d00-bdfbdb9921b4" providerId="ADAL" clId="{D5EDC83D-39BE-4EE9-B8CE-023552548A69}" dt="2020-12-01T13:36:08.469" v="6417" actId="478"/>
          <ac:spMkLst>
            <pc:docMk/>
            <pc:sldMk cId="3127878258" sldId="333"/>
            <ac:spMk id="3" creationId="{CE9B59BC-B50E-4E43-A02B-F6BFA6112DCA}"/>
          </ac:spMkLst>
        </pc:spChg>
        <pc:spChg chg="del mod">
          <ac:chgData name="ODIEVRE Loic (MUPY CONSEIL)" userId="23ad1308-a4e6-4d5f-8d00-bdfbdb9921b4" providerId="ADAL" clId="{D5EDC83D-39BE-4EE9-B8CE-023552548A69}" dt="2020-12-01T13:33:00.497" v="6288" actId="478"/>
          <ac:spMkLst>
            <pc:docMk/>
            <pc:sldMk cId="3127878258" sldId="333"/>
            <ac:spMk id="21" creationId="{5BA8FE6E-4C79-46F6-BC8D-9D0525481DF6}"/>
          </ac:spMkLst>
        </pc:spChg>
        <pc:spChg chg="mod">
          <ac:chgData name="ODIEVRE Loic (MUPY CONSEIL)" userId="23ad1308-a4e6-4d5f-8d00-bdfbdb9921b4" providerId="ADAL" clId="{D5EDC83D-39BE-4EE9-B8CE-023552548A69}" dt="2020-12-01T13:37:37.817" v="6439" actId="1076"/>
          <ac:spMkLst>
            <pc:docMk/>
            <pc:sldMk cId="3127878258" sldId="333"/>
            <ac:spMk id="23" creationId="{F736ADB7-19D7-4CD8-9668-678E4FD019F7}"/>
          </ac:spMkLst>
        </pc:spChg>
        <pc:spChg chg="mod">
          <ac:chgData name="ODIEVRE Loic (MUPY CONSEIL)" userId="23ad1308-a4e6-4d5f-8d00-bdfbdb9921b4" providerId="ADAL" clId="{D5EDC83D-39BE-4EE9-B8CE-023552548A69}" dt="2020-12-01T13:38:43.927" v="6551" actId="20577"/>
          <ac:spMkLst>
            <pc:docMk/>
            <pc:sldMk cId="3127878258" sldId="333"/>
            <ac:spMk id="24" creationId="{F27615CD-29A1-4497-9158-5753D29122B4}"/>
          </ac:spMkLst>
        </pc:spChg>
        <pc:spChg chg="del">
          <ac:chgData name="ODIEVRE Loic (MUPY CONSEIL)" userId="23ad1308-a4e6-4d5f-8d00-bdfbdb9921b4" providerId="ADAL" clId="{D5EDC83D-39BE-4EE9-B8CE-023552548A69}" dt="2020-12-01T13:37:21.083" v="6434" actId="478"/>
          <ac:spMkLst>
            <pc:docMk/>
            <pc:sldMk cId="3127878258" sldId="333"/>
            <ac:spMk id="25" creationId="{B4B4C7C5-9590-45FE-BD9C-14EFB9DFE2D0}"/>
          </ac:spMkLst>
        </pc:spChg>
        <pc:spChg chg="add del mod">
          <ac:chgData name="ODIEVRE Loic (MUPY CONSEIL)" userId="23ad1308-a4e6-4d5f-8d00-bdfbdb9921b4" providerId="ADAL" clId="{D5EDC83D-39BE-4EE9-B8CE-023552548A69}" dt="2020-12-01T13:36:04.199" v="6415" actId="478"/>
          <ac:spMkLst>
            <pc:docMk/>
            <pc:sldMk cId="3127878258" sldId="333"/>
            <ac:spMk id="26" creationId="{F64A4A66-E521-45D2-BC4F-C91E49A77E77}"/>
          </ac:spMkLst>
        </pc:spChg>
        <pc:spChg chg="add mod">
          <ac:chgData name="ODIEVRE Loic (MUPY CONSEIL)" userId="23ad1308-a4e6-4d5f-8d00-bdfbdb9921b4" providerId="ADAL" clId="{D5EDC83D-39BE-4EE9-B8CE-023552548A69}" dt="2020-12-01T13:36:15.956" v="6424" actId="20577"/>
          <ac:spMkLst>
            <pc:docMk/>
            <pc:sldMk cId="3127878258" sldId="333"/>
            <ac:spMk id="27" creationId="{8C3A02EE-F55A-4CD0-9DF3-78DBC6F082A0}"/>
          </ac:spMkLst>
        </pc:spChg>
        <pc:spChg chg="mod">
          <ac:chgData name="ODIEVRE Loic (MUPY CONSEIL)" userId="23ad1308-a4e6-4d5f-8d00-bdfbdb9921b4" providerId="ADAL" clId="{D5EDC83D-39BE-4EE9-B8CE-023552548A69}" dt="2020-12-01T13:37:24.588" v="6435" actId="1076"/>
          <ac:spMkLst>
            <pc:docMk/>
            <pc:sldMk cId="3127878258" sldId="333"/>
            <ac:spMk id="245" creationId="{91A91BBB-576B-49BF-9A23-2D0561DB464E}"/>
          </ac:spMkLst>
        </pc:spChg>
        <pc:spChg chg="mod">
          <ac:chgData name="ODIEVRE Loic (MUPY CONSEIL)" userId="23ad1308-a4e6-4d5f-8d00-bdfbdb9921b4" providerId="ADAL" clId="{D5EDC83D-39BE-4EE9-B8CE-023552548A69}" dt="2020-12-01T13:37:24.588" v="6435" actId="1076"/>
          <ac:spMkLst>
            <pc:docMk/>
            <pc:sldMk cId="3127878258" sldId="333"/>
            <ac:spMk id="246" creationId="{37B539C6-AAFB-432E-8D3D-AE7188EE79B1}"/>
          </ac:spMkLst>
        </pc:spChg>
        <pc:spChg chg="mod">
          <ac:chgData name="ODIEVRE Loic (MUPY CONSEIL)" userId="23ad1308-a4e6-4d5f-8d00-bdfbdb9921b4" providerId="ADAL" clId="{D5EDC83D-39BE-4EE9-B8CE-023552548A69}" dt="2020-12-01T13:37:24.588" v="6435" actId="1076"/>
          <ac:spMkLst>
            <pc:docMk/>
            <pc:sldMk cId="3127878258" sldId="333"/>
            <ac:spMk id="247" creationId="{E35FBAB5-AC96-4933-AC0C-A9ED36BB59A1}"/>
          </ac:spMkLst>
        </pc:spChg>
        <pc:spChg chg="mod">
          <ac:chgData name="ODIEVRE Loic (MUPY CONSEIL)" userId="23ad1308-a4e6-4d5f-8d00-bdfbdb9921b4" providerId="ADAL" clId="{D5EDC83D-39BE-4EE9-B8CE-023552548A69}" dt="2020-12-01T13:37:24.588" v="6435" actId="1076"/>
          <ac:spMkLst>
            <pc:docMk/>
            <pc:sldMk cId="3127878258" sldId="333"/>
            <ac:spMk id="248" creationId="{E8CD594F-CBA6-4D25-AD43-DE55AAE33E22}"/>
          </ac:spMkLst>
        </pc:spChg>
        <pc:spChg chg="mod">
          <ac:chgData name="ODIEVRE Loic (MUPY CONSEIL)" userId="23ad1308-a4e6-4d5f-8d00-bdfbdb9921b4" providerId="ADAL" clId="{D5EDC83D-39BE-4EE9-B8CE-023552548A69}" dt="2020-12-01T13:37:24.588" v="6435" actId="1076"/>
          <ac:spMkLst>
            <pc:docMk/>
            <pc:sldMk cId="3127878258" sldId="333"/>
            <ac:spMk id="249" creationId="{79408EE2-32A3-4A08-8382-9E0EE08ADF75}"/>
          </ac:spMkLst>
        </pc:spChg>
        <pc:spChg chg="mod">
          <ac:chgData name="ODIEVRE Loic (MUPY CONSEIL)" userId="23ad1308-a4e6-4d5f-8d00-bdfbdb9921b4" providerId="ADAL" clId="{D5EDC83D-39BE-4EE9-B8CE-023552548A69}" dt="2020-12-01T13:37:30.256" v="6437" actId="1076"/>
          <ac:spMkLst>
            <pc:docMk/>
            <pc:sldMk cId="3127878258" sldId="333"/>
            <ac:spMk id="251" creationId="{4513CEA0-5826-485A-A307-89A162B8EB78}"/>
          </ac:spMkLst>
        </pc:spChg>
        <pc:spChg chg="mod">
          <ac:chgData name="ODIEVRE Loic (MUPY CONSEIL)" userId="23ad1308-a4e6-4d5f-8d00-bdfbdb9921b4" providerId="ADAL" clId="{D5EDC83D-39BE-4EE9-B8CE-023552548A69}" dt="2020-12-01T13:37:33.885" v="6438" actId="1076"/>
          <ac:spMkLst>
            <pc:docMk/>
            <pc:sldMk cId="3127878258" sldId="333"/>
            <ac:spMk id="253" creationId="{B094442B-A5C3-422B-84EA-C8300E435795}"/>
          </ac:spMkLst>
        </pc:spChg>
        <pc:spChg chg="mod">
          <ac:chgData name="ODIEVRE Loic (MUPY CONSEIL)" userId="23ad1308-a4e6-4d5f-8d00-bdfbdb9921b4" providerId="ADAL" clId="{D5EDC83D-39BE-4EE9-B8CE-023552548A69}" dt="2020-12-01T13:37:27.545" v="6436" actId="1076"/>
          <ac:spMkLst>
            <pc:docMk/>
            <pc:sldMk cId="3127878258" sldId="333"/>
            <ac:spMk id="344" creationId="{360723D3-A815-4EA2-9E55-BB12D9A616B4}"/>
          </ac:spMkLst>
        </pc:spChg>
        <pc:picChg chg="del">
          <ac:chgData name="ODIEVRE Loic (MUPY CONSEIL)" userId="23ad1308-a4e6-4d5f-8d00-bdfbdb9921b4" providerId="ADAL" clId="{D5EDC83D-39BE-4EE9-B8CE-023552548A69}" dt="2020-12-01T13:36:47.528" v="6429" actId="478"/>
          <ac:picMkLst>
            <pc:docMk/>
            <pc:sldMk cId="3127878258" sldId="333"/>
            <ac:picMk id="5" creationId="{0619ECA6-2E4B-489A-9B38-19C1DA4E1D6C}"/>
          </ac:picMkLst>
        </pc:picChg>
        <pc:picChg chg="del">
          <ac:chgData name="ODIEVRE Loic (MUPY CONSEIL)" userId="23ad1308-a4e6-4d5f-8d00-bdfbdb9921b4" providerId="ADAL" clId="{D5EDC83D-39BE-4EE9-B8CE-023552548A69}" dt="2020-12-01T13:36:46.682" v="6428" actId="478"/>
          <ac:picMkLst>
            <pc:docMk/>
            <pc:sldMk cId="3127878258" sldId="333"/>
            <ac:picMk id="7" creationId="{FF4677C2-C751-4377-9216-6A8580AA33D0}"/>
          </ac:picMkLst>
        </pc:picChg>
        <pc:picChg chg="del">
          <ac:chgData name="ODIEVRE Loic (MUPY CONSEIL)" userId="23ad1308-a4e6-4d5f-8d00-bdfbdb9921b4" providerId="ADAL" clId="{D5EDC83D-39BE-4EE9-B8CE-023552548A69}" dt="2020-12-01T13:36:46.138" v="6427" actId="478"/>
          <ac:picMkLst>
            <pc:docMk/>
            <pc:sldMk cId="3127878258" sldId="333"/>
            <ac:picMk id="9" creationId="{E140C423-2889-425B-923B-EDCD9D028A4F}"/>
          </ac:picMkLst>
        </pc:picChg>
        <pc:picChg chg="del">
          <ac:chgData name="ODIEVRE Loic (MUPY CONSEIL)" userId="23ad1308-a4e6-4d5f-8d00-bdfbdb9921b4" providerId="ADAL" clId="{D5EDC83D-39BE-4EE9-B8CE-023552548A69}" dt="2020-12-01T13:36:45.583" v="6426" actId="478"/>
          <ac:picMkLst>
            <pc:docMk/>
            <pc:sldMk cId="3127878258" sldId="333"/>
            <ac:picMk id="15" creationId="{04CC1FF1-0423-4A74-9350-FE988E10E19C}"/>
          </ac:picMkLst>
        </pc:picChg>
        <pc:picChg chg="del">
          <ac:chgData name="ODIEVRE Loic (MUPY CONSEIL)" userId="23ad1308-a4e6-4d5f-8d00-bdfbdb9921b4" providerId="ADAL" clId="{D5EDC83D-39BE-4EE9-B8CE-023552548A69}" dt="2020-12-01T13:36:43.135" v="6425" actId="478"/>
          <ac:picMkLst>
            <pc:docMk/>
            <pc:sldMk cId="3127878258" sldId="333"/>
            <ac:picMk id="18" creationId="{9392C905-057C-4C36-87BF-723466C874D9}"/>
          </ac:picMkLst>
        </pc:picChg>
        <pc:picChg chg="del">
          <ac:chgData name="ODIEVRE Loic (MUPY CONSEIL)" userId="23ad1308-a4e6-4d5f-8d00-bdfbdb9921b4" providerId="ADAL" clId="{D5EDC83D-39BE-4EE9-B8CE-023552548A69}" dt="2020-12-01T13:36:48.768" v="6430" actId="478"/>
          <ac:picMkLst>
            <pc:docMk/>
            <pc:sldMk cId="3127878258" sldId="333"/>
            <ac:picMk id="22" creationId="{1A8DDEA0-E4BD-4A57-A82B-AA4415B76A0D}"/>
          </ac:picMkLst>
        </pc:picChg>
        <pc:cxnChg chg="del">
          <ac:chgData name="ODIEVRE Loic (MUPY CONSEIL)" userId="23ad1308-a4e6-4d5f-8d00-bdfbdb9921b4" providerId="ADAL" clId="{D5EDC83D-39BE-4EE9-B8CE-023552548A69}" dt="2020-12-01T13:37:02.991" v="6431" actId="478"/>
          <ac:cxnSpMkLst>
            <pc:docMk/>
            <pc:sldMk cId="3127878258" sldId="333"/>
            <ac:cxnSpMk id="20" creationId="{3451BFC6-D017-4904-A7CC-F288FB1A5419}"/>
          </ac:cxnSpMkLst>
        </pc:cxnChg>
        <pc:cxnChg chg="del">
          <ac:chgData name="ODIEVRE Loic (MUPY CONSEIL)" userId="23ad1308-a4e6-4d5f-8d00-bdfbdb9921b4" providerId="ADAL" clId="{D5EDC83D-39BE-4EE9-B8CE-023552548A69}" dt="2020-12-01T13:37:04.001" v="6432" actId="478"/>
          <ac:cxnSpMkLst>
            <pc:docMk/>
            <pc:sldMk cId="3127878258" sldId="333"/>
            <ac:cxnSpMk id="331" creationId="{AB4E6350-2616-4D05-B125-C660B70217E2}"/>
          </ac:cxnSpMkLst>
        </pc:cxnChg>
      </pc:sldChg>
      <pc:sldChg chg="addSp delSp modSp mod ord">
        <pc:chgData name="ODIEVRE Loic (MUPY CONSEIL)" userId="23ad1308-a4e6-4d5f-8d00-bdfbdb9921b4" providerId="ADAL" clId="{D5EDC83D-39BE-4EE9-B8CE-023552548A69}" dt="2020-12-08T13:58:44.018" v="15015" actId="20577"/>
        <pc:sldMkLst>
          <pc:docMk/>
          <pc:sldMk cId="4281079823" sldId="335"/>
        </pc:sldMkLst>
        <pc:spChg chg="mod">
          <ac:chgData name="ODIEVRE Loic (MUPY CONSEIL)" userId="23ad1308-a4e6-4d5f-8d00-bdfbdb9921b4" providerId="ADAL" clId="{D5EDC83D-39BE-4EE9-B8CE-023552548A69}" dt="2020-12-04T12:50:00.582" v="11737" actId="1036"/>
          <ac:spMkLst>
            <pc:docMk/>
            <pc:sldMk cId="4281079823" sldId="335"/>
            <ac:spMk id="6" creationId="{580E80DD-BE7E-4DC1-9920-6C0E62AB2485}"/>
          </ac:spMkLst>
        </pc:spChg>
        <pc:spChg chg="del">
          <ac:chgData name="ODIEVRE Loic (MUPY CONSEIL)" userId="23ad1308-a4e6-4d5f-8d00-bdfbdb9921b4" providerId="ADAL" clId="{D5EDC83D-39BE-4EE9-B8CE-023552548A69}" dt="2020-12-01T09:46:56.351" v="1091" actId="478"/>
          <ac:spMkLst>
            <pc:docMk/>
            <pc:sldMk cId="4281079823" sldId="335"/>
            <ac:spMk id="7" creationId="{85D3A557-3E9D-482C-9E6D-607D19098002}"/>
          </ac:spMkLst>
        </pc:spChg>
        <pc:spChg chg="mod">
          <ac:chgData name="ODIEVRE Loic (MUPY CONSEIL)" userId="23ad1308-a4e6-4d5f-8d00-bdfbdb9921b4" providerId="ADAL" clId="{D5EDC83D-39BE-4EE9-B8CE-023552548A69}" dt="2020-12-01T10:19:36.036" v="2588" actId="207"/>
          <ac:spMkLst>
            <pc:docMk/>
            <pc:sldMk cId="4281079823" sldId="335"/>
            <ac:spMk id="13" creationId="{C044BBC8-9486-4ABC-AF2E-D94BA11683A8}"/>
          </ac:spMkLst>
        </pc:spChg>
        <pc:spChg chg="mod">
          <ac:chgData name="ODIEVRE Loic (MUPY CONSEIL)" userId="23ad1308-a4e6-4d5f-8d00-bdfbdb9921b4" providerId="ADAL" clId="{D5EDC83D-39BE-4EE9-B8CE-023552548A69}" dt="2020-12-08T13:58:44.018" v="15015" actId="20577"/>
          <ac:spMkLst>
            <pc:docMk/>
            <pc:sldMk cId="4281079823" sldId="335"/>
            <ac:spMk id="15" creationId="{7B04CC0F-E4FA-4513-941F-65F140CE30C5}"/>
          </ac:spMkLst>
        </pc:spChg>
        <pc:spChg chg="mod">
          <ac:chgData name="ODIEVRE Loic (MUPY CONSEIL)" userId="23ad1308-a4e6-4d5f-8d00-bdfbdb9921b4" providerId="ADAL" clId="{D5EDC83D-39BE-4EE9-B8CE-023552548A69}" dt="2020-12-08T13:30:11.301" v="13662" actId="20577"/>
          <ac:spMkLst>
            <pc:docMk/>
            <pc:sldMk cId="4281079823" sldId="335"/>
            <ac:spMk id="16" creationId="{475AEE2B-8951-4191-B77A-F06D5E213970}"/>
          </ac:spMkLst>
        </pc:spChg>
        <pc:spChg chg="del mod">
          <ac:chgData name="ODIEVRE Loic (MUPY CONSEIL)" userId="23ad1308-a4e6-4d5f-8d00-bdfbdb9921b4" providerId="ADAL" clId="{D5EDC83D-39BE-4EE9-B8CE-023552548A69}" dt="2020-12-01T10:09:55.058" v="2326" actId="478"/>
          <ac:spMkLst>
            <pc:docMk/>
            <pc:sldMk cId="4281079823" sldId="335"/>
            <ac:spMk id="16" creationId="{B0FB2722-0EEF-4B46-B203-5799D6FA081B}"/>
          </ac:spMkLst>
        </pc:spChg>
        <pc:spChg chg="del">
          <ac:chgData name="ODIEVRE Loic (MUPY CONSEIL)" userId="23ad1308-a4e6-4d5f-8d00-bdfbdb9921b4" providerId="ADAL" clId="{D5EDC83D-39BE-4EE9-B8CE-023552548A69}" dt="2020-12-03T15:17:23.143" v="10854" actId="478"/>
          <ac:spMkLst>
            <pc:docMk/>
            <pc:sldMk cId="4281079823" sldId="335"/>
            <ac:spMk id="17" creationId="{7233D09C-2239-4E57-AC36-0A006387BAFC}"/>
          </ac:spMkLst>
        </pc:spChg>
        <pc:spChg chg="del">
          <ac:chgData name="ODIEVRE Loic (MUPY CONSEIL)" userId="23ad1308-a4e6-4d5f-8d00-bdfbdb9921b4" providerId="ADAL" clId="{D5EDC83D-39BE-4EE9-B8CE-023552548A69}" dt="2020-12-01T09:47:00.158" v="1093" actId="478"/>
          <ac:spMkLst>
            <pc:docMk/>
            <pc:sldMk cId="4281079823" sldId="335"/>
            <ac:spMk id="18" creationId="{6AA02AAE-2DEB-44FC-8EA0-EAFEBA021712}"/>
          </ac:spMkLst>
        </pc:spChg>
        <pc:spChg chg="add mod">
          <ac:chgData name="ODIEVRE Loic (MUPY CONSEIL)" userId="23ad1308-a4e6-4d5f-8d00-bdfbdb9921b4" providerId="ADAL" clId="{D5EDC83D-39BE-4EE9-B8CE-023552548A69}" dt="2020-12-04T12:50:15.310" v="11742" actId="20577"/>
          <ac:spMkLst>
            <pc:docMk/>
            <pc:sldMk cId="4281079823" sldId="335"/>
            <ac:spMk id="18" creationId="{B4100317-927E-4E63-BCD0-37F77450DCD2}"/>
          </ac:spMkLst>
        </pc:spChg>
        <pc:spChg chg="del mod">
          <ac:chgData name="ODIEVRE Loic (MUPY CONSEIL)" userId="23ad1308-a4e6-4d5f-8d00-bdfbdb9921b4" providerId="ADAL" clId="{D5EDC83D-39BE-4EE9-B8CE-023552548A69}" dt="2020-12-01T17:06:09.525" v="9634" actId="478"/>
          <ac:spMkLst>
            <pc:docMk/>
            <pc:sldMk cId="4281079823" sldId="335"/>
            <ac:spMk id="21" creationId="{8303FA9F-CAE3-4C97-9C28-B4364AEDF54B}"/>
          </ac:spMkLst>
        </pc:spChg>
        <pc:spChg chg="add mod">
          <ac:chgData name="ODIEVRE Loic (MUPY CONSEIL)" userId="23ad1308-a4e6-4d5f-8d00-bdfbdb9921b4" providerId="ADAL" clId="{D5EDC83D-39BE-4EE9-B8CE-023552548A69}" dt="2020-12-01T09:47:36.725" v="1126" actId="571"/>
          <ac:spMkLst>
            <pc:docMk/>
            <pc:sldMk cId="4281079823" sldId="335"/>
            <ac:spMk id="23" creationId="{39362FE9-EFE5-47FF-82AA-AB47EEA94E71}"/>
          </ac:spMkLst>
        </pc:spChg>
        <pc:spChg chg="add mod">
          <ac:chgData name="ODIEVRE Loic (MUPY CONSEIL)" userId="23ad1308-a4e6-4d5f-8d00-bdfbdb9921b4" providerId="ADAL" clId="{D5EDC83D-39BE-4EE9-B8CE-023552548A69}" dt="2020-12-01T09:47:36.725" v="1126" actId="571"/>
          <ac:spMkLst>
            <pc:docMk/>
            <pc:sldMk cId="4281079823" sldId="335"/>
            <ac:spMk id="25" creationId="{6DC1626D-5561-477E-96B7-C98BD8119F83}"/>
          </ac:spMkLst>
        </pc:spChg>
        <pc:spChg chg="add mod">
          <ac:chgData name="ODIEVRE Loic (MUPY CONSEIL)" userId="23ad1308-a4e6-4d5f-8d00-bdfbdb9921b4" providerId="ADAL" clId="{D5EDC83D-39BE-4EE9-B8CE-023552548A69}" dt="2020-12-01T09:47:36.725" v="1126" actId="571"/>
          <ac:spMkLst>
            <pc:docMk/>
            <pc:sldMk cId="4281079823" sldId="335"/>
            <ac:spMk id="27" creationId="{87F8D7E4-8089-4401-9E66-BF45AEAAC001}"/>
          </ac:spMkLst>
        </pc:spChg>
        <pc:spChg chg="add mod">
          <ac:chgData name="ODIEVRE Loic (MUPY CONSEIL)" userId="23ad1308-a4e6-4d5f-8d00-bdfbdb9921b4" providerId="ADAL" clId="{D5EDC83D-39BE-4EE9-B8CE-023552548A69}" dt="2020-12-01T09:47:36.725" v="1126" actId="571"/>
          <ac:spMkLst>
            <pc:docMk/>
            <pc:sldMk cId="4281079823" sldId="335"/>
            <ac:spMk id="29" creationId="{DC7A95CD-6C06-4715-9A7C-7A88AFB8CB6D}"/>
          </ac:spMkLst>
        </pc:spChg>
        <pc:spChg chg="add mod">
          <ac:chgData name="ODIEVRE Loic (MUPY CONSEIL)" userId="23ad1308-a4e6-4d5f-8d00-bdfbdb9921b4" providerId="ADAL" clId="{D5EDC83D-39BE-4EE9-B8CE-023552548A69}" dt="2020-12-01T12:50:40.285" v="4045" actId="20577"/>
          <ac:spMkLst>
            <pc:docMk/>
            <pc:sldMk cId="4281079823" sldId="335"/>
            <ac:spMk id="30" creationId="{A8435AE1-562C-4D2F-8663-5E8CDD8398F3}"/>
          </ac:spMkLst>
        </pc:spChg>
        <pc:spChg chg="add mod">
          <ac:chgData name="ODIEVRE Loic (MUPY CONSEIL)" userId="23ad1308-a4e6-4d5f-8d00-bdfbdb9921b4" providerId="ADAL" clId="{D5EDC83D-39BE-4EE9-B8CE-023552548A69}" dt="2020-12-01T10:20:52.037" v="2627" actId="1036"/>
          <ac:spMkLst>
            <pc:docMk/>
            <pc:sldMk cId="4281079823" sldId="335"/>
            <ac:spMk id="34" creationId="{A7C21354-CA82-44ED-A892-CE015DB586BB}"/>
          </ac:spMkLst>
        </pc:spChg>
        <pc:spChg chg="add mod">
          <ac:chgData name="ODIEVRE Loic (MUPY CONSEIL)" userId="23ad1308-a4e6-4d5f-8d00-bdfbdb9921b4" providerId="ADAL" clId="{D5EDC83D-39BE-4EE9-B8CE-023552548A69}" dt="2020-12-04T12:51:15.339" v="11747" actId="1076"/>
          <ac:spMkLst>
            <pc:docMk/>
            <pc:sldMk cId="4281079823" sldId="335"/>
            <ac:spMk id="36" creationId="{6AF897CB-4892-4A0B-9F80-325560CA3D7B}"/>
          </ac:spMkLst>
        </pc:spChg>
        <pc:spChg chg="del">
          <ac:chgData name="ODIEVRE Loic (MUPY CONSEIL)" userId="23ad1308-a4e6-4d5f-8d00-bdfbdb9921b4" providerId="ADAL" clId="{D5EDC83D-39BE-4EE9-B8CE-023552548A69}" dt="2020-12-01T09:46:54.316" v="1090" actId="478"/>
          <ac:spMkLst>
            <pc:docMk/>
            <pc:sldMk cId="4281079823" sldId="335"/>
            <ac:spMk id="38" creationId="{C09EC33F-63D3-4B10-B63B-D49AC4428921}"/>
          </ac:spMkLst>
        </pc:spChg>
        <pc:spChg chg="add mod">
          <ac:chgData name="ODIEVRE Loic (MUPY CONSEIL)" userId="23ad1308-a4e6-4d5f-8d00-bdfbdb9921b4" providerId="ADAL" clId="{D5EDC83D-39BE-4EE9-B8CE-023552548A69}" dt="2020-12-04T12:50:45.468" v="11745" actId="207"/>
          <ac:spMkLst>
            <pc:docMk/>
            <pc:sldMk cId="4281079823" sldId="335"/>
            <ac:spMk id="58" creationId="{5AFB1BBE-55DA-4878-B07B-55C6508FFBAE}"/>
          </ac:spMkLst>
        </pc:spChg>
        <pc:picChg chg="del mod modCrop">
          <ac:chgData name="ODIEVRE Loic (MUPY CONSEIL)" userId="23ad1308-a4e6-4d5f-8d00-bdfbdb9921b4" providerId="ADAL" clId="{D5EDC83D-39BE-4EE9-B8CE-023552548A69}" dt="2020-12-03T15:17:23.919" v="10855" actId="478"/>
          <ac:picMkLst>
            <pc:docMk/>
            <pc:sldMk cId="4281079823" sldId="335"/>
            <ac:picMk id="3" creationId="{88CC2335-DEE1-4385-A5CE-D9574B94A869}"/>
          </ac:picMkLst>
        </pc:picChg>
        <pc:picChg chg="add mod ord">
          <ac:chgData name="ODIEVRE Loic (MUPY CONSEIL)" userId="23ad1308-a4e6-4d5f-8d00-bdfbdb9921b4" providerId="ADAL" clId="{D5EDC83D-39BE-4EE9-B8CE-023552548A69}" dt="2020-12-03T15:17:37.732" v="10859" actId="1076"/>
          <ac:picMkLst>
            <pc:docMk/>
            <pc:sldMk cId="4281079823" sldId="335"/>
            <ac:picMk id="4" creationId="{FFA22F3A-5555-440B-B7AD-E74F5FEE7165}"/>
          </ac:picMkLst>
        </pc:picChg>
        <pc:picChg chg="mod">
          <ac:chgData name="ODIEVRE Loic (MUPY CONSEIL)" userId="23ad1308-a4e6-4d5f-8d00-bdfbdb9921b4" providerId="ADAL" clId="{D5EDC83D-39BE-4EE9-B8CE-023552548A69}" dt="2020-12-04T12:51:17.961" v="11748" actId="1076"/>
          <ac:picMkLst>
            <pc:docMk/>
            <pc:sldMk cId="4281079823" sldId="335"/>
            <ac:picMk id="9" creationId="{82242628-38A1-458C-B5D7-A268CBD370B0}"/>
          </ac:picMkLst>
        </pc:picChg>
        <pc:picChg chg="add mod">
          <ac:chgData name="ODIEVRE Loic (MUPY CONSEIL)" userId="23ad1308-a4e6-4d5f-8d00-bdfbdb9921b4" providerId="ADAL" clId="{D5EDC83D-39BE-4EE9-B8CE-023552548A69}" dt="2020-12-01T09:47:36.725" v="1126" actId="571"/>
          <ac:picMkLst>
            <pc:docMk/>
            <pc:sldMk cId="4281079823" sldId="335"/>
            <ac:picMk id="20" creationId="{980047D4-D320-43E6-B8BD-6BB7361181FC}"/>
          </ac:picMkLst>
        </pc:picChg>
        <pc:cxnChg chg="mod">
          <ac:chgData name="ODIEVRE Loic (MUPY CONSEIL)" userId="23ad1308-a4e6-4d5f-8d00-bdfbdb9921b4" providerId="ADAL" clId="{D5EDC83D-39BE-4EE9-B8CE-023552548A69}" dt="2020-12-04T12:50:00.582" v="11737" actId="1036"/>
          <ac:cxnSpMkLst>
            <pc:docMk/>
            <pc:sldMk cId="4281079823" sldId="335"/>
            <ac:cxnSpMk id="10" creationId="{DD312086-993F-43DF-87AF-DA31AD0084E8}"/>
          </ac:cxnSpMkLst>
        </pc:cxnChg>
        <pc:cxnChg chg="mod">
          <ac:chgData name="ODIEVRE Loic (MUPY CONSEIL)" userId="23ad1308-a4e6-4d5f-8d00-bdfbdb9921b4" providerId="ADAL" clId="{D5EDC83D-39BE-4EE9-B8CE-023552548A69}" dt="2020-12-03T15:18:00.005" v="10863" actId="14100"/>
          <ac:cxnSpMkLst>
            <pc:docMk/>
            <pc:sldMk cId="4281079823" sldId="335"/>
            <ac:cxnSpMk id="14" creationId="{3DB0A3FB-454A-4AF5-A8D8-06E7DF0B0C46}"/>
          </ac:cxnSpMkLst>
        </pc:cxnChg>
        <pc:cxnChg chg="add mod">
          <ac:chgData name="ODIEVRE Loic (MUPY CONSEIL)" userId="23ad1308-a4e6-4d5f-8d00-bdfbdb9921b4" providerId="ADAL" clId="{D5EDC83D-39BE-4EE9-B8CE-023552548A69}" dt="2020-12-03T15:18:30.374" v="10875" actId="14100"/>
          <ac:cxnSpMkLst>
            <pc:docMk/>
            <pc:sldMk cId="4281079823" sldId="335"/>
            <ac:cxnSpMk id="19" creationId="{B31C4E49-C73E-4C8B-AC8C-F89CB6152A5F}"/>
          </ac:cxnSpMkLst>
        </pc:cxnChg>
        <pc:cxnChg chg="del mod">
          <ac:chgData name="ODIEVRE Loic (MUPY CONSEIL)" userId="23ad1308-a4e6-4d5f-8d00-bdfbdb9921b4" providerId="ADAL" clId="{D5EDC83D-39BE-4EE9-B8CE-023552548A69}" dt="2020-12-01T17:06:10.750" v="9635" actId="478"/>
          <ac:cxnSpMkLst>
            <pc:docMk/>
            <pc:sldMk cId="4281079823" sldId="335"/>
            <ac:cxnSpMk id="22" creationId="{2AEE7197-D000-4D9B-9F8D-B517C2DEB841}"/>
          </ac:cxnSpMkLst>
        </pc:cxnChg>
        <pc:cxnChg chg="add mod">
          <ac:chgData name="ODIEVRE Loic (MUPY CONSEIL)" userId="23ad1308-a4e6-4d5f-8d00-bdfbdb9921b4" providerId="ADAL" clId="{D5EDC83D-39BE-4EE9-B8CE-023552548A69}" dt="2020-12-01T09:47:36.725" v="1126" actId="571"/>
          <ac:cxnSpMkLst>
            <pc:docMk/>
            <pc:sldMk cId="4281079823" sldId="335"/>
            <ac:cxnSpMk id="24" creationId="{7C40B1D1-6060-450C-A6E5-BD19D4AA952C}"/>
          </ac:cxnSpMkLst>
        </pc:cxnChg>
        <pc:cxnChg chg="add mod">
          <ac:chgData name="ODIEVRE Loic (MUPY CONSEIL)" userId="23ad1308-a4e6-4d5f-8d00-bdfbdb9921b4" providerId="ADAL" clId="{D5EDC83D-39BE-4EE9-B8CE-023552548A69}" dt="2020-12-01T09:47:36.725" v="1126" actId="571"/>
          <ac:cxnSpMkLst>
            <pc:docMk/>
            <pc:sldMk cId="4281079823" sldId="335"/>
            <ac:cxnSpMk id="26" creationId="{CCB7BF10-EC1E-4E75-8D29-5B6A5ADCE12D}"/>
          </ac:cxnSpMkLst>
        </pc:cxnChg>
        <pc:cxnChg chg="add mod">
          <ac:chgData name="ODIEVRE Loic (MUPY CONSEIL)" userId="23ad1308-a4e6-4d5f-8d00-bdfbdb9921b4" providerId="ADAL" clId="{D5EDC83D-39BE-4EE9-B8CE-023552548A69}" dt="2020-12-01T09:47:36.725" v="1126" actId="571"/>
          <ac:cxnSpMkLst>
            <pc:docMk/>
            <pc:sldMk cId="4281079823" sldId="335"/>
            <ac:cxnSpMk id="28" creationId="{20A2FF14-DDD2-4BC9-9AA8-5CC7B385168D}"/>
          </ac:cxnSpMkLst>
        </pc:cxnChg>
        <pc:cxnChg chg="add mod">
          <ac:chgData name="ODIEVRE Loic (MUPY CONSEIL)" userId="23ad1308-a4e6-4d5f-8d00-bdfbdb9921b4" providerId="ADAL" clId="{D5EDC83D-39BE-4EE9-B8CE-023552548A69}" dt="2020-12-04T12:51:22.660" v="11749" actId="14100"/>
          <ac:cxnSpMkLst>
            <pc:docMk/>
            <pc:sldMk cId="4281079823" sldId="335"/>
            <ac:cxnSpMk id="33" creationId="{0BB9BB88-67AC-429F-BBBD-B0E56B12FF6E}"/>
          </ac:cxnSpMkLst>
        </pc:cxnChg>
        <pc:cxnChg chg="add mod">
          <ac:chgData name="ODIEVRE Loic (MUPY CONSEIL)" userId="23ad1308-a4e6-4d5f-8d00-bdfbdb9921b4" providerId="ADAL" clId="{D5EDC83D-39BE-4EE9-B8CE-023552548A69}" dt="2020-12-03T15:19:43.948" v="10881" actId="14100"/>
          <ac:cxnSpMkLst>
            <pc:docMk/>
            <pc:sldMk cId="4281079823" sldId="335"/>
            <ac:cxnSpMk id="35" creationId="{6C19EDD9-7C11-40FB-AD33-693B8CAF90FF}"/>
          </ac:cxnSpMkLst>
        </pc:cxnChg>
        <pc:cxnChg chg="del mod">
          <ac:chgData name="ODIEVRE Loic (MUPY CONSEIL)" userId="23ad1308-a4e6-4d5f-8d00-bdfbdb9921b4" providerId="ADAL" clId="{D5EDC83D-39BE-4EE9-B8CE-023552548A69}" dt="2020-12-01T09:46:58.099" v="1092" actId="478"/>
          <ac:cxnSpMkLst>
            <pc:docMk/>
            <pc:sldMk cId="4281079823" sldId="335"/>
            <ac:cxnSpMk id="39" creationId="{18611721-CCDC-4659-8210-D70927FDB9A5}"/>
          </ac:cxnSpMkLst>
        </pc:cxnChg>
      </pc:sldChg>
      <pc:sldChg chg="addSp delSp modSp del mod">
        <pc:chgData name="ODIEVRE Loic (MUPY CONSEIL)" userId="23ad1308-a4e6-4d5f-8d00-bdfbdb9921b4" providerId="ADAL" clId="{D5EDC83D-39BE-4EE9-B8CE-023552548A69}" dt="2020-12-01T10:23:04.725" v="2640" actId="47"/>
        <pc:sldMkLst>
          <pc:docMk/>
          <pc:sldMk cId="2535707347" sldId="336"/>
        </pc:sldMkLst>
        <pc:spChg chg="del mod">
          <ac:chgData name="ODIEVRE Loic (MUPY CONSEIL)" userId="23ad1308-a4e6-4d5f-8d00-bdfbdb9921b4" providerId="ADAL" clId="{D5EDC83D-39BE-4EE9-B8CE-023552548A69}" dt="2020-12-01T10:12:24.947" v="2424" actId="478"/>
          <ac:spMkLst>
            <pc:docMk/>
            <pc:sldMk cId="2535707347" sldId="336"/>
            <ac:spMk id="12" creationId="{D3F7A5FA-176B-4FD9-9E79-CEDC298948B7}"/>
          </ac:spMkLst>
        </pc:spChg>
        <pc:spChg chg="mod">
          <ac:chgData name="ODIEVRE Loic (MUPY CONSEIL)" userId="23ad1308-a4e6-4d5f-8d00-bdfbdb9921b4" providerId="ADAL" clId="{D5EDC83D-39BE-4EE9-B8CE-023552548A69}" dt="2020-12-01T09:48:35.933" v="1186" actId="1036"/>
          <ac:spMkLst>
            <pc:docMk/>
            <pc:sldMk cId="2535707347" sldId="336"/>
            <ac:spMk id="13" creationId="{C044BBC8-9486-4ABC-AF2E-D94BA11683A8}"/>
          </ac:spMkLst>
        </pc:spChg>
        <pc:spChg chg="mod">
          <ac:chgData name="ODIEVRE Loic (MUPY CONSEIL)" userId="23ad1308-a4e6-4d5f-8d00-bdfbdb9921b4" providerId="ADAL" clId="{D5EDC83D-39BE-4EE9-B8CE-023552548A69}" dt="2020-12-01T09:48:35.933" v="1186" actId="1036"/>
          <ac:spMkLst>
            <pc:docMk/>
            <pc:sldMk cId="2535707347" sldId="336"/>
            <ac:spMk id="15" creationId="{5DB6BBFC-924B-4B77-BFF8-9A72EEBA6946}"/>
          </ac:spMkLst>
        </pc:spChg>
        <pc:spChg chg="add mod">
          <ac:chgData name="ODIEVRE Loic (MUPY CONSEIL)" userId="23ad1308-a4e6-4d5f-8d00-bdfbdb9921b4" providerId="ADAL" clId="{D5EDC83D-39BE-4EE9-B8CE-023552548A69}" dt="2020-12-01T10:15:46.260" v="2515" actId="6549"/>
          <ac:spMkLst>
            <pc:docMk/>
            <pc:sldMk cId="2535707347" sldId="336"/>
            <ac:spMk id="16" creationId="{5B1132B0-1BA7-45CC-B3B6-5336B12868CB}"/>
          </ac:spMkLst>
        </pc:spChg>
        <pc:grpChg chg="mod">
          <ac:chgData name="ODIEVRE Loic (MUPY CONSEIL)" userId="23ad1308-a4e6-4d5f-8d00-bdfbdb9921b4" providerId="ADAL" clId="{D5EDC83D-39BE-4EE9-B8CE-023552548A69}" dt="2020-12-01T09:48:35.933" v="1186" actId="1036"/>
          <ac:grpSpMkLst>
            <pc:docMk/>
            <pc:sldMk cId="2535707347" sldId="336"/>
            <ac:grpSpMk id="31" creationId="{51AA41C2-35DA-4BE6-AA67-B2AA084889A9}"/>
          </ac:grpSpMkLst>
        </pc:grpChg>
        <pc:picChg chg="mod">
          <ac:chgData name="ODIEVRE Loic (MUPY CONSEIL)" userId="23ad1308-a4e6-4d5f-8d00-bdfbdb9921b4" providerId="ADAL" clId="{D5EDC83D-39BE-4EE9-B8CE-023552548A69}" dt="2020-12-01T09:48:35.933" v="1186" actId="1036"/>
          <ac:picMkLst>
            <pc:docMk/>
            <pc:sldMk cId="2535707347" sldId="336"/>
            <ac:picMk id="4" creationId="{E2464EC7-55A9-40FD-9AD8-02D9536EFE82}"/>
          </ac:picMkLst>
        </pc:picChg>
        <pc:cxnChg chg="mod">
          <ac:chgData name="ODIEVRE Loic (MUPY CONSEIL)" userId="23ad1308-a4e6-4d5f-8d00-bdfbdb9921b4" providerId="ADAL" clId="{D5EDC83D-39BE-4EE9-B8CE-023552548A69}" dt="2020-12-01T09:48:35.933" v="1186" actId="1036"/>
          <ac:cxnSpMkLst>
            <pc:docMk/>
            <pc:sldMk cId="2535707347" sldId="336"/>
            <ac:cxnSpMk id="10" creationId="{DD312086-993F-43DF-87AF-DA31AD0084E8}"/>
          </ac:cxnSpMkLst>
        </pc:cxnChg>
        <pc:cxnChg chg="mod">
          <ac:chgData name="ODIEVRE Loic (MUPY CONSEIL)" userId="23ad1308-a4e6-4d5f-8d00-bdfbdb9921b4" providerId="ADAL" clId="{D5EDC83D-39BE-4EE9-B8CE-023552548A69}" dt="2020-12-01T09:49:32.587" v="1204" actId="14100"/>
          <ac:cxnSpMkLst>
            <pc:docMk/>
            <pc:sldMk cId="2535707347" sldId="336"/>
            <ac:cxnSpMk id="14" creationId="{3DB0A3FB-454A-4AF5-A8D8-06E7DF0B0C46}"/>
          </ac:cxnSpMkLst>
        </pc:cxnChg>
      </pc:sldChg>
      <pc:sldChg chg="del">
        <pc:chgData name="ODIEVRE Loic (MUPY CONSEIL)" userId="23ad1308-a4e6-4d5f-8d00-bdfbdb9921b4" providerId="ADAL" clId="{D5EDC83D-39BE-4EE9-B8CE-023552548A69}" dt="2020-12-01T09:28:13.186" v="1" actId="47"/>
        <pc:sldMkLst>
          <pc:docMk/>
          <pc:sldMk cId="706669876" sldId="337"/>
        </pc:sldMkLst>
      </pc:sldChg>
      <pc:sldChg chg="del">
        <pc:chgData name="ODIEVRE Loic (MUPY CONSEIL)" userId="23ad1308-a4e6-4d5f-8d00-bdfbdb9921b4" providerId="ADAL" clId="{D5EDC83D-39BE-4EE9-B8CE-023552548A69}" dt="2020-12-01T09:28:13.186" v="1" actId="47"/>
        <pc:sldMkLst>
          <pc:docMk/>
          <pc:sldMk cId="3453763747" sldId="340"/>
        </pc:sldMkLst>
      </pc:sldChg>
      <pc:sldChg chg="del">
        <pc:chgData name="ODIEVRE Loic (MUPY CONSEIL)" userId="23ad1308-a4e6-4d5f-8d00-bdfbdb9921b4" providerId="ADAL" clId="{D5EDC83D-39BE-4EE9-B8CE-023552548A69}" dt="2020-12-01T09:28:13.186" v="1" actId="47"/>
        <pc:sldMkLst>
          <pc:docMk/>
          <pc:sldMk cId="1732780989" sldId="342"/>
        </pc:sldMkLst>
      </pc:sldChg>
      <pc:sldChg chg="del">
        <pc:chgData name="ODIEVRE Loic (MUPY CONSEIL)" userId="23ad1308-a4e6-4d5f-8d00-bdfbdb9921b4" providerId="ADAL" clId="{D5EDC83D-39BE-4EE9-B8CE-023552548A69}" dt="2020-12-01T09:28:13.186" v="1" actId="47"/>
        <pc:sldMkLst>
          <pc:docMk/>
          <pc:sldMk cId="1554843567" sldId="343"/>
        </pc:sldMkLst>
      </pc:sldChg>
      <pc:sldChg chg="modSp mod">
        <pc:chgData name="ODIEVRE Loic (MUPY CONSEIL)" userId="23ad1308-a4e6-4d5f-8d00-bdfbdb9921b4" providerId="ADAL" clId="{D5EDC83D-39BE-4EE9-B8CE-023552548A69}" dt="2020-12-01T09:35:57.346" v="478" actId="1037"/>
        <pc:sldMkLst>
          <pc:docMk/>
          <pc:sldMk cId="765705469" sldId="352"/>
        </pc:sldMkLst>
        <pc:spChg chg="mod">
          <ac:chgData name="ODIEVRE Loic (MUPY CONSEIL)" userId="23ad1308-a4e6-4d5f-8d00-bdfbdb9921b4" providerId="ADAL" clId="{D5EDC83D-39BE-4EE9-B8CE-023552548A69}" dt="2020-12-01T09:35:57.346" v="478" actId="1037"/>
          <ac:spMkLst>
            <pc:docMk/>
            <pc:sldMk cId="765705469" sldId="352"/>
            <ac:spMk id="6" creationId="{FB74CB2C-3938-47B2-8B83-4D0B2AB89772}"/>
          </ac:spMkLst>
        </pc:spChg>
        <pc:picChg chg="mod">
          <ac:chgData name="ODIEVRE Loic (MUPY CONSEIL)" userId="23ad1308-a4e6-4d5f-8d00-bdfbdb9921b4" providerId="ADAL" clId="{D5EDC83D-39BE-4EE9-B8CE-023552548A69}" dt="2020-12-01T09:35:32.906" v="456" actId="16481"/>
          <ac:picMkLst>
            <pc:docMk/>
            <pc:sldMk cId="765705469" sldId="352"/>
            <ac:picMk id="5" creationId="{FE676E17-4510-40C0-8BED-D8DFF8B95697}"/>
          </ac:picMkLst>
        </pc:picChg>
      </pc:sldChg>
      <pc:sldChg chg="addSp delSp modSp mod">
        <pc:chgData name="ODIEVRE Loic (MUPY CONSEIL)" userId="23ad1308-a4e6-4d5f-8d00-bdfbdb9921b4" providerId="ADAL" clId="{D5EDC83D-39BE-4EE9-B8CE-023552548A69}" dt="2020-12-08T13:36:42.606" v="14011" actId="6549"/>
        <pc:sldMkLst>
          <pc:docMk/>
          <pc:sldMk cId="3130051671" sldId="353"/>
        </pc:sldMkLst>
        <pc:spChg chg="del mod">
          <ac:chgData name="ODIEVRE Loic (MUPY CONSEIL)" userId="23ad1308-a4e6-4d5f-8d00-bdfbdb9921b4" providerId="ADAL" clId="{D5EDC83D-39BE-4EE9-B8CE-023552548A69}" dt="2020-12-01T09:29:26.088" v="49" actId="478"/>
          <ac:spMkLst>
            <pc:docMk/>
            <pc:sldMk cId="3130051671" sldId="353"/>
            <ac:spMk id="3" creationId="{A02A8012-8871-4D0D-9C8B-3DDE058EB432}"/>
          </ac:spMkLst>
        </pc:spChg>
        <pc:spChg chg="del mod">
          <ac:chgData name="ODIEVRE Loic (MUPY CONSEIL)" userId="23ad1308-a4e6-4d5f-8d00-bdfbdb9921b4" providerId="ADAL" clId="{D5EDC83D-39BE-4EE9-B8CE-023552548A69}" dt="2020-12-01T09:38:54.612" v="482" actId="478"/>
          <ac:spMkLst>
            <pc:docMk/>
            <pc:sldMk cId="3130051671" sldId="353"/>
            <ac:spMk id="4" creationId="{36405486-0DB2-4736-920D-4A9DA535DB12}"/>
          </ac:spMkLst>
        </pc:spChg>
        <pc:spChg chg="add mod">
          <ac:chgData name="ODIEVRE Loic (MUPY CONSEIL)" userId="23ad1308-a4e6-4d5f-8d00-bdfbdb9921b4" providerId="ADAL" clId="{D5EDC83D-39BE-4EE9-B8CE-023552548A69}" dt="2020-12-08T13:36:42.606" v="14011" actId="6549"/>
          <ac:spMkLst>
            <pc:docMk/>
            <pc:sldMk cId="3130051671" sldId="353"/>
            <ac:spMk id="5" creationId="{9D6B3CBB-6601-439B-8D76-94642EDC4EC3}"/>
          </ac:spMkLst>
        </pc:spChg>
        <pc:spChg chg="add del mod">
          <ac:chgData name="ODIEVRE Loic (MUPY CONSEIL)" userId="23ad1308-a4e6-4d5f-8d00-bdfbdb9921b4" providerId="ADAL" clId="{D5EDC83D-39BE-4EE9-B8CE-023552548A69}" dt="2020-12-01T10:06:29.993" v="2091" actId="478"/>
          <ac:spMkLst>
            <pc:docMk/>
            <pc:sldMk cId="3130051671" sldId="353"/>
            <ac:spMk id="6" creationId="{64A10D36-7535-4EBD-AD52-5DBB30736962}"/>
          </ac:spMkLst>
        </pc:spChg>
        <pc:spChg chg="add mod">
          <ac:chgData name="ODIEVRE Loic (MUPY CONSEIL)" userId="23ad1308-a4e6-4d5f-8d00-bdfbdb9921b4" providerId="ADAL" clId="{D5EDC83D-39BE-4EE9-B8CE-023552548A69}" dt="2020-12-01T12:50:28.642" v="4017" actId="20577"/>
          <ac:spMkLst>
            <pc:docMk/>
            <pc:sldMk cId="3130051671" sldId="353"/>
            <ac:spMk id="7" creationId="{44874B55-BFC5-4D76-9059-D90CCA4C88CF}"/>
          </ac:spMkLst>
        </pc:spChg>
      </pc:sldChg>
      <pc:sldChg chg="del">
        <pc:chgData name="ODIEVRE Loic (MUPY CONSEIL)" userId="23ad1308-a4e6-4d5f-8d00-bdfbdb9921b4" providerId="ADAL" clId="{D5EDC83D-39BE-4EE9-B8CE-023552548A69}" dt="2020-12-01T13:32:50.193" v="6287" actId="47"/>
        <pc:sldMkLst>
          <pc:docMk/>
          <pc:sldMk cId="375044158" sldId="359"/>
        </pc:sldMkLst>
      </pc:sldChg>
      <pc:sldChg chg="addSp delSp modSp del mod ord">
        <pc:chgData name="ODIEVRE Loic (MUPY CONSEIL)" userId="23ad1308-a4e6-4d5f-8d00-bdfbdb9921b4" providerId="ADAL" clId="{D5EDC83D-39BE-4EE9-B8CE-023552548A69}" dt="2020-12-01T14:35:16.193" v="7256" actId="47"/>
        <pc:sldMkLst>
          <pc:docMk/>
          <pc:sldMk cId="3431395815" sldId="361"/>
        </pc:sldMkLst>
        <pc:spChg chg="add mod">
          <ac:chgData name="ODIEVRE Loic (MUPY CONSEIL)" userId="23ad1308-a4e6-4d5f-8d00-bdfbdb9921b4" providerId="ADAL" clId="{D5EDC83D-39BE-4EE9-B8CE-023552548A69}" dt="2020-12-01T13:32:14.999" v="6280" actId="6549"/>
          <ac:spMkLst>
            <pc:docMk/>
            <pc:sldMk cId="3431395815" sldId="361"/>
            <ac:spMk id="5" creationId="{F55F7BE6-FC6F-4651-8B1F-3C8540CABEBD}"/>
          </ac:spMkLst>
        </pc:spChg>
        <pc:spChg chg="del">
          <ac:chgData name="ODIEVRE Loic (MUPY CONSEIL)" userId="23ad1308-a4e6-4d5f-8d00-bdfbdb9921b4" providerId="ADAL" clId="{D5EDC83D-39BE-4EE9-B8CE-023552548A69}" dt="2020-12-01T13:32:02.067" v="6242" actId="478"/>
          <ac:spMkLst>
            <pc:docMk/>
            <pc:sldMk cId="3431395815" sldId="361"/>
            <ac:spMk id="263" creationId="{622AA883-58B2-44CF-9393-5D9A080E87F4}"/>
          </ac:spMkLst>
        </pc:spChg>
        <pc:graphicFrameChg chg="add mod modGraphic">
          <ac:chgData name="ODIEVRE Loic (MUPY CONSEIL)" userId="23ad1308-a4e6-4d5f-8d00-bdfbdb9921b4" providerId="ADAL" clId="{D5EDC83D-39BE-4EE9-B8CE-023552548A69}" dt="2020-12-01T14:26:56.601" v="7137"/>
          <ac:graphicFrameMkLst>
            <pc:docMk/>
            <pc:sldMk cId="3431395815" sldId="361"/>
            <ac:graphicFrameMk id="3" creationId="{72939F72-942A-42C7-811A-09FD6D463393}"/>
          </ac:graphicFrameMkLst>
        </pc:graphicFrameChg>
        <pc:graphicFrameChg chg="del mod modGraphic">
          <ac:chgData name="ODIEVRE Loic (MUPY CONSEIL)" userId="23ad1308-a4e6-4d5f-8d00-bdfbdb9921b4" providerId="ADAL" clId="{D5EDC83D-39BE-4EE9-B8CE-023552548A69}" dt="2020-12-01T13:48:06.333" v="6940" actId="478"/>
          <ac:graphicFrameMkLst>
            <pc:docMk/>
            <pc:sldMk cId="3431395815" sldId="361"/>
            <ac:graphicFrameMk id="4" creationId="{7104673C-C4A7-49B3-84A8-EC262B285F7A}"/>
          </ac:graphicFrameMkLst>
        </pc:graphicFrameChg>
        <pc:graphicFrameChg chg="add del mod">
          <ac:chgData name="ODIEVRE Loic (MUPY CONSEIL)" userId="23ad1308-a4e6-4d5f-8d00-bdfbdb9921b4" providerId="ADAL" clId="{D5EDC83D-39BE-4EE9-B8CE-023552548A69}" dt="2020-12-01T14:18:12.944" v="6979"/>
          <ac:graphicFrameMkLst>
            <pc:docMk/>
            <pc:sldMk cId="3431395815" sldId="361"/>
            <ac:graphicFrameMk id="6" creationId="{C735FCBE-C9F9-43E0-8D95-FA4192B298FE}"/>
          </ac:graphicFrameMkLst>
        </pc:graphicFrameChg>
      </pc:sldChg>
      <pc:sldChg chg="del">
        <pc:chgData name="ODIEVRE Loic (MUPY CONSEIL)" userId="23ad1308-a4e6-4d5f-8d00-bdfbdb9921b4" providerId="ADAL" clId="{D5EDC83D-39BE-4EE9-B8CE-023552548A69}" dt="2020-12-01T13:32:50.193" v="6287" actId="47"/>
        <pc:sldMkLst>
          <pc:docMk/>
          <pc:sldMk cId="1923408714" sldId="366"/>
        </pc:sldMkLst>
      </pc:sldChg>
      <pc:sldChg chg="delSp del mod ord">
        <pc:chgData name="ODIEVRE Loic (MUPY CONSEIL)" userId="23ad1308-a4e6-4d5f-8d00-bdfbdb9921b4" providerId="ADAL" clId="{D5EDC83D-39BE-4EE9-B8CE-023552548A69}" dt="2020-12-01T13:32:37.567" v="6282" actId="47"/>
        <pc:sldMkLst>
          <pc:docMk/>
          <pc:sldMk cId="1130798443" sldId="367"/>
        </pc:sldMkLst>
        <pc:spChg chg="del">
          <ac:chgData name="ODIEVRE Loic (MUPY CONSEIL)" userId="23ad1308-a4e6-4d5f-8d00-bdfbdb9921b4" providerId="ADAL" clId="{D5EDC83D-39BE-4EE9-B8CE-023552548A69}" dt="2020-12-01T13:32:05.388" v="6243" actId="478"/>
          <ac:spMkLst>
            <pc:docMk/>
            <pc:sldMk cId="1130798443" sldId="367"/>
            <ac:spMk id="263" creationId="{622AA883-58B2-44CF-9393-5D9A080E87F4}"/>
          </ac:spMkLst>
        </pc:spChg>
      </pc:sldChg>
      <pc:sldChg chg="del">
        <pc:chgData name="ODIEVRE Loic (MUPY CONSEIL)" userId="23ad1308-a4e6-4d5f-8d00-bdfbdb9921b4" providerId="ADAL" clId="{D5EDC83D-39BE-4EE9-B8CE-023552548A69}" dt="2020-12-01T09:28:00.991" v="0" actId="47"/>
        <pc:sldMkLst>
          <pc:docMk/>
          <pc:sldMk cId="3540521728" sldId="368"/>
        </pc:sldMkLst>
      </pc:sldChg>
      <pc:sldChg chg="del">
        <pc:chgData name="ODIEVRE Loic (MUPY CONSEIL)" userId="23ad1308-a4e6-4d5f-8d00-bdfbdb9921b4" providerId="ADAL" clId="{D5EDC83D-39BE-4EE9-B8CE-023552548A69}" dt="2020-12-01T09:28:00.991" v="0" actId="47"/>
        <pc:sldMkLst>
          <pc:docMk/>
          <pc:sldMk cId="2831801607" sldId="376"/>
        </pc:sldMkLst>
      </pc:sldChg>
      <pc:sldChg chg="del">
        <pc:chgData name="ODIEVRE Loic (MUPY CONSEIL)" userId="23ad1308-a4e6-4d5f-8d00-bdfbdb9921b4" providerId="ADAL" clId="{D5EDC83D-39BE-4EE9-B8CE-023552548A69}" dt="2020-12-01T09:28:13.186" v="1" actId="47"/>
        <pc:sldMkLst>
          <pc:docMk/>
          <pc:sldMk cId="388336557" sldId="395"/>
        </pc:sldMkLst>
      </pc:sldChg>
      <pc:sldChg chg="del">
        <pc:chgData name="ODIEVRE Loic (MUPY CONSEIL)" userId="23ad1308-a4e6-4d5f-8d00-bdfbdb9921b4" providerId="ADAL" clId="{D5EDC83D-39BE-4EE9-B8CE-023552548A69}" dt="2020-12-01T09:28:13.186" v="1" actId="47"/>
        <pc:sldMkLst>
          <pc:docMk/>
          <pc:sldMk cId="2427457656" sldId="396"/>
        </pc:sldMkLst>
      </pc:sldChg>
      <pc:sldChg chg="del">
        <pc:chgData name="ODIEVRE Loic (MUPY CONSEIL)" userId="23ad1308-a4e6-4d5f-8d00-bdfbdb9921b4" providerId="ADAL" clId="{D5EDC83D-39BE-4EE9-B8CE-023552548A69}" dt="2020-12-01T09:28:13.186" v="1" actId="47"/>
        <pc:sldMkLst>
          <pc:docMk/>
          <pc:sldMk cId="339911040" sldId="397"/>
        </pc:sldMkLst>
      </pc:sldChg>
      <pc:sldChg chg="del">
        <pc:chgData name="ODIEVRE Loic (MUPY CONSEIL)" userId="23ad1308-a4e6-4d5f-8d00-bdfbdb9921b4" providerId="ADAL" clId="{D5EDC83D-39BE-4EE9-B8CE-023552548A69}" dt="2020-12-01T09:28:13.186" v="1" actId="47"/>
        <pc:sldMkLst>
          <pc:docMk/>
          <pc:sldMk cId="2936434279" sldId="405"/>
        </pc:sldMkLst>
      </pc:sldChg>
      <pc:sldChg chg="del">
        <pc:chgData name="ODIEVRE Loic (MUPY CONSEIL)" userId="23ad1308-a4e6-4d5f-8d00-bdfbdb9921b4" providerId="ADAL" clId="{D5EDC83D-39BE-4EE9-B8CE-023552548A69}" dt="2020-12-01T09:28:00.991" v="0" actId="47"/>
        <pc:sldMkLst>
          <pc:docMk/>
          <pc:sldMk cId="2622490864" sldId="406"/>
        </pc:sldMkLst>
      </pc:sldChg>
      <pc:sldChg chg="del">
        <pc:chgData name="ODIEVRE Loic (MUPY CONSEIL)" userId="23ad1308-a4e6-4d5f-8d00-bdfbdb9921b4" providerId="ADAL" clId="{D5EDC83D-39BE-4EE9-B8CE-023552548A69}" dt="2020-12-01T09:28:00.991" v="0" actId="47"/>
        <pc:sldMkLst>
          <pc:docMk/>
          <pc:sldMk cId="851497904" sldId="408"/>
        </pc:sldMkLst>
      </pc:sldChg>
      <pc:sldChg chg="del">
        <pc:chgData name="ODIEVRE Loic (MUPY CONSEIL)" userId="23ad1308-a4e6-4d5f-8d00-bdfbdb9921b4" providerId="ADAL" clId="{D5EDC83D-39BE-4EE9-B8CE-023552548A69}" dt="2020-12-01T09:28:00.991" v="0" actId="47"/>
        <pc:sldMkLst>
          <pc:docMk/>
          <pc:sldMk cId="3791849493" sldId="409"/>
        </pc:sldMkLst>
      </pc:sldChg>
      <pc:sldChg chg="del">
        <pc:chgData name="ODIEVRE Loic (MUPY CONSEIL)" userId="23ad1308-a4e6-4d5f-8d00-bdfbdb9921b4" providerId="ADAL" clId="{D5EDC83D-39BE-4EE9-B8CE-023552548A69}" dt="2020-12-01T09:28:00.991" v="0" actId="47"/>
        <pc:sldMkLst>
          <pc:docMk/>
          <pc:sldMk cId="2818671774" sldId="410"/>
        </pc:sldMkLst>
      </pc:sldChg>
      <pc:sldChg chg="del">
        <pc:chgData name="ODIEVRE Loic (MUPY CONSEIL)" userId="23ad1308-a4e6-4d5f-8d00-bdfbdb9921b4" providerId="ADAL" clId="{D5EDC83D-39BE-4EE9-B8CE-023552548A69}" dt="2020-12-01T09:28:00.991" v="0" actId="47"/>
        <pc:sldMkLst>
          <pc:docMk/>
          <pc:sldMk cId="2394787669" sldId="413"/>
        </pc:sldMkLst>
      </pc:sldChg>
      <pc:sldChg chg="del">
        <pc:chgData name="ODIEVRE Loic (MUPY CONSEIL)" userId="23ad1308-a4e6-4d5f-8d00-bdfbdb9921b4" providerId="ADAL" clId="{D5EDC83D-39BE-4EE9-B8CE-023552548A69}" dt="2020-12-01T09:28:00.991" v="0" actId="47"/>
        <pc:sldMkLst>
          <pc:docMk/>
          <pc:sldMk cId="1421185817" sldId="414"/>
        </pc:sldMkLst>
      </pc:sldChg>
      <pc:sldChg chg="del">
        <pc:chgData name="ODIEVRE Loic (MUPY CONSEIL)" userId="23ad1308-a4e6-4d5f-8d00-bdfbdb9921b4" providerId="ADAL" clId="{D5EDC83D-39BE-4EE9-B8CE-023552548A69}" dt="2020-12-01T09:28:00.991" v="0" actId="47"/>
        <pc:sldMkLst>
          <pc:docMk/>
          <pc:sldMk cId="1875815287" sldId="417"/>
        </pc:sldMkLst>
      </pc:sldChg>
      <pc:sldChg chg="modSp del mod">
        <pc:chgData name="ODIEVRE Loic (MUPY CONSEIL)" userId="23ad1308-a4e6-4d5f-8d00-bdfbdb9921b4" providerId="ADAL" clId="{D5EDC83D-39BE-4EE9-B8CE-023552548A69}" dt="2020-12-01T12:51:17.830" v="4063" actId="47"/>
        <pc:sldMkLst>
          <pc:docMk/>
          <pc:sldMk cId="651555370" sldId="418"/>
        </pc:sldMkLst>
        <pc:spChg chg="mod">
          <ac:chgData name="ODIEVRE Loic (MUPY CONSEIL)" userId="23ad1308-a4e6-4d5f-8d00-bdfbdb9921b4" providerId="ADAL" clId="{D5EDC83D-39BE-4EE9-B8CE-023552548A69}" dt="2020-12-01T10:25:04.520" v="2739" actId="207"/>
          <ac:spMkLst>
            <pc:docMk/>
            <pc:sldMk cId="651555370" sldId="418"/>
            <ac:spMk id="263" creationId="{622AA883-58B2-44CF-9393-5D9A080E87F4}"/>
          </ac:spMkLst>
        </pc:spChg>
      </pc:sldChg>
      <pc:sldChg chg="addSp delSp modSp mod ord">
        <pc:chgData name="ODIEVRE Loic (MUPY CONSEIL)" userId="23ad1308-a4e6-4d5f-8d00-bdfbdb9921b4" providerId="ADAL" clId="{D5EDC83D-39BE-4EE9-B8CE-023552548A69}" dt="2020-12-09T11:19:57.502" v="18631" actId="20577"/>
        <pc:sldMkLst>
          <pc:docMk/>
          <pc:sldMk cId="541562034" sldId="420"/>
        </pc:sldMkLst>
        <pc:spChg chg="add mod">
          <ac:chgData name="ODIEVRE Loic (MUPY CONSEIL)" userId="23ad1308-a4e6-4d5f-8d00-bdfbdb9921b4" providerId="ADAL" clId="{D5EDC83D-39BE-4EE9-B8CE-023552548A69}" dt="2020-12-01T17:10:57.494" v="9670" actId="1076"/>
          <ac:spMkLst>
            <pc:docMk/>
            <pc:sldMk cId="541562034" sldId="420"/>
            <ac:spMk id="3" creationId="{656D36A2-63E8-4A87-B8F8-373350B18194}"/>
          </ac:spMkLst>
        </pc:spChg>
        <pc:spChg chg="add mod">
          <ac:chgData name="ODIEVRE Loic (MUPY CONSEIL)" userId="23ad1308-a4e6-4d5f-8d00-bdfbdb9921b4" providerId="ADAL" clId="{D5EDC83D-39BE-4EE9-B8CE-023552548A69}" dt="2020-12-01T17:10:10.675" v="9661" actId="20577"/>
          <ac:spMkLst>
            <pc:docMk/>
            <pc:sldMk cId="541562034" sldId="420"/>
            <ac:spMk id="5" creationId="{B0E58B4F-EDB3-4BCB-9202-3589976A7B53}"/>
          </ac:spMkLst>
        </pc:spChg>
        <pc:spChg chg="add mod">
          <ac:chgData name="ODIEVRE Loic (MUPY CONSEIL)" userId="23ad1308-a4e6-4d5f-8d00-bdfbdb9921b4" providerId="ADAL" clId="{D5EDC83D-39BE-4EE9-B8CE-023552548A69}" dt="2020-12-01T17:13:11.307" v="9759" actId="6549"/>
          <ac:spMkLst>
            <pc:docMk/>
            <pc:sldMk cId="541562034" sldId="420"/>
            <ac:spMk id="7" creationId="{16B22B14-5BDE-4429-AC75-3E9B03AEA147}"/>
          </ac:spMkLst>
        </pc:spChg>
        <pc:spChg chg="del">
          <ac:chgData name="ODIEVRE Loic (MUPY CONSEIL)" userId="23ad1308-a4e6-4d5f-8d00-bdfbdb9921b4" providerId="ADAL" clId="{D5EDC83D-39BE-4EE9-B8CE-023552548A69}" dt="2020-12-08T14:56:37.141" v="16641" actId="478"/>
          <ac:spMkLst>
            <pc:docMk/>
            <pc:sldMk cId="541562034" sldId="420"/>
            <ac:spMk id="40" creationId="{354B26DB-C71A-4072-BF9F-6E3A22105AA2}"/>
          </ac:spMkLst>
        </pc:spChg>
        <pc:spChg chg="del">
          <ac:chgData name="ODIEVRE Loic (MUPY CONSEIL)" userId="23ad1308-a4e6-4d5f-8d00-bdfbdb9921b4" providerId="ADAL" clId="{D5EDC83D-39BE-4EE9-B8CE-023552548A69}" dt="2020-12-01T10:47:04.716" v="2741" actId="478"/>
          <ac:spMkLst>
            <pc:docMk/>
            <pc:sldMk cId="541562034" sldId="420"/>
            <ac:spMk id="235" creationId="{7EE9865A-2AF1-4DBC-9CDA-B232E78B6F83}"/>
          </ac:spMkLst>
        </pc:spChg>
        <pc:graphicFrameChg chg="mod modGraphic">
          <ac:chgData name="ODIEVRE Loic (MUPY CONSEIL)" userId="23ad1308-a4e6-4d5f-8d00-bdfbdb9921b4" providerId="ADAL" clId="{D5EDC83D-39BE-4EE9-B8CE-023552548A69}" dt="2020-12-09T11:19:42.812" v="18624" actId="20577"/>
          <ac:graphicFrameMkLst>
            <pc:docMk/>
            <pc:sldMk cId="541562034" sldId="420"/>
            <ac:graphicFrameMk id="37" creationId="{0AA15837-3618-45A6-A522-C05DB3A85588}"/>
          </ac:graphicFrameMkLst>
        </pc:graphicFrameChg>
        <pc:graphicFrameChg chg="mod modGraphic">
          <ac:chgData name="ODIEVRE Loic (MUPY CONSEIL)" userId="23ad1308-a4e6-4d5f-8d00-bdfbdb9921b4" providerId="ADAL" clId="{D5EDC83D-39BE-4EE9-B8CE-023552548A69}" dt="2020-12-09T10:48:10.832" v="17849" actId="20577"/>
          <ac:graphicFrameMkLst>
            <pc:docMk/>
            <pc:sldMk cId="541562034" sldId="420"/>
            <ac:graphicFrameMk id="38" creationId="{3F8E19ED-EFDD-47DA-917F-4EE7BA6ABC4A}"/>
          </ac:graphicFrameMkLst>
        </pc:graphicFrameChg>
        <pc:graphicFrameChg chg="mod modGraphic">
          <ac:chgData name="ODIEVRE Loic (MUPY CONSEIL)" userId="23ad1308-a4e6-4d5f-8d00-bdfbdb9921b4" providerId="ADAL" clId="{D5EDC83D-39BE-4EE9-B8CE-023552548A69}" dt="2020-12-09T11:19:57.502" v="18631" actId="20577"/>
          <ac:graphicFrameMkLst>
            <pc:docMk/>
            <pc:sldMk cId="541562034" sldId="420"/>
            <ac:graphicFrameMk id="39" creationId="{4FB90CE1-C22C-4AF0-A40C-6D8B51D964CE}"/>
          </ac:graphicFrameMkLst>
        </pc:graphicFrameChg>
        <pc:picChg chg="mod modCrop">
          <ac:chgData name="ODIEVRE Loic (MUPY CONSEIL)" userId="23ad1308-a4e6-4d5f-8d00-bdfbdb9921b4" providerId="ADAL" clId="{D5EDC83D-39BE-4EE9-B8CE-023552548A69}" dt="2020-12-01T12:44:46.542" v="3820" actId="1036"/>
          <ac:picMkLst>
            <pc:docMk/>
            <pc:sldMk cId="541562034" sldId="420"/>
            <ac:picMk id="6" creationId="{2EC2BCF0-1109-414F-9C77-BB519A3126C3}"/>
          </ac:picMkLst>
        </pc:picChg>
      </pc:sldChg>
      <pc:sldChg chg="addSp delSp modSp del mod">
        <pc:chgData name="ODIEVRE Loic (MUPY CONSEIL)" userId="23ad1308-a4e6-4d5f-8d00-bdfbdb9921b4" providerId="ADAL" clId="{D5EDC83D-39BE-4EE9-B8CE-023552548A69}" dt="2020-12-03T08:09:15.899" v="10830" actId="47"/>
        <pc:sldMkLst>
          <pc:docMk/>
          <pc:sldMk cId="2696640722" sldId="421"/>
        </pc:sldMkLst>
        <pc:spChg chg="add mod">
          <ac:chgData name="ODIEVRE Loic (MUPY CONSEIL)" userId="23ad1308-a4e6-4d5f-8d00-bdfbdb9921b4" providerId="ADAL" clId="{D5EDC83D-39BE-4EE9-B8CE-023552548A69}" dt="2020-12-01T10:48:58.163" v="2877" actId="20577"/>
          <ac:spMkLst>
            <pc:docMk/>
            <pc:sldMk cId="2696640722" sldId="421"/>
            <ac:spMk id="6" creationId="{4F2A7074-9949-43BD-9C6F-E5817977C200}"/>
          </ac:spMkLst>
        </pc:spChg>
        <pc:spChg chg="add del mod">
          <ac:chgData name="ODIEVRE Loic (MUPY CONSEIL)" userId="23ad1308-a4e6-4d5f-8d00-bdfbdb9921b4" providerId="ADAL" clId="{D5EDC83D-39BE-4EE9-B8CE-023552548A69}" dt="2020-12-01T11:03:50.889" v="3273" actId="478"/>
          <ac:spMkLst>
            <pc:docMk/>
            <pc:sldMk cId="2696640722" sldId="421"/>
            <ac:spMk id="7" creationId="{F67AC07D-269A-48FD-ACAE-D660C99BC437}"/>
          </ac:spMkLst>
        </pc:spChg>
        <pc:spChg chg="add del mod">
          <ac:chgData name="ODIEVRE Loic (MUPY CONSEIL)" userId="23ad1308-a4e6-4d5f-8d00-bdfbdb9921b4" providerId="ADAL" clId="{D5EDC83D-39BE-4EE9-B8CE-023552548A69}" dt="2020-12-01T12:44:36.339" v="3804" actId="478"/>
          <ac:spMkLst>
            <pc:docMk/>
            <pc:sldMk cId="2696640722" sldId="421"/>
            <ac:spMk id="10" creationId="{C1494BF7-39DB-4B55-85AD-EB8994EA0659}"/>
          </ac:spMkLst>
        </pc:spChg>
        <pc:spChg chg="add mod">
          <ac:chgData name="ODIEVRE Loic (MUPY CONSEIL)" userId="23ad1308-a4e6-4d5f-8d00-bdfbdb9921b4" providerId="ADAL" clId="{D5EDC83D-39BE-4EE9-B8CE-023552548A69}" dt="2020-12-01T12:46:25.220" v="3908" actId="20577"/>
          <ac:spMkLst>
            <pc:docMk/>
            <pc:sldMk cId="2696640722" sldId="421"/>
            <ac:spMk id="11" creationId="{33139092-B6D2-43C7-983E-7616B9A3BED1}"/>
          </ac:spMkLst>
        </pc:spChg>
        <pc:spChg chg="del">
          <ac:chgData name="ODIEVRE Loic (MUPY CONSEIL)" userId="23ad1308-a4e6-4d5f-8d00-bdfbdb9921b4" providerId="ADAL" clId="{D5EDC83D-39BE-4EE9-B8CE-023552548A69}" dt="2020-12-01T10:48:21.288" v="2830" actId="478"/>
          <ac:spMkLst>
            <pc:docMk/>
            <pc:sldMk cId="2696640722" sldId="421"/>
            <ac:spMk id="235" creationId="{7EE9865A-2AF1-4DBC-9CDA-B232E78B6F83}"/>
          </ac:spMkLst>
        </pc:spChg>
        <pc:graphicFrameChg chg="del mod modGraphic">
          <ac:chgData name="ODIEVRE Loic (MUPY CONSEIL)" userId="23ad1308-a4e6-4d5f-8d00-bdfbdb9921b4" providerId="ADAL" clId="{D5EDC83D-39BE-4EE9-B8CE-023552548A69}" dt="2020-12-01T11:03:25.292" v="3224" actId="478"/>
          <ac:graphicFrameMkLst>
            <pc:docMk/>
            <pc:sldMk cId="2696640722" sldId="421"/>
            <ac:graphicFrameMk id="9" creationId="{00FFF143-12FA-470B-AAB1-5BEE302262EB}"/>
          </ac:graphicFrameMkLst>
        </pc:graphicFrameChg>
        <pc:picChg chg="mod modCrop">
          <ac:chgData name="ODIEVRE Loic (MUPY CONSEIL)" userId="23ad1308-a4e6-4d5f-8d00-bdfbdb9921b4" providerId="ADAL" clId="{D5EDC83D-39BE-4EE9-B8CE-023552548A69}" dt="2020-12-01T12:44:49.563" v="3836" actId="1036"/>
          <ac:picMkLst>
            <pc:docMk/>
            <pc:sldMk cId="2696640722" sldId="421"/>
            <ac:picMk id="8" creationId="{0B4108AF-175A-4932-91A0-BF8A4E39B1BE}"/>
          </ac:picMkLst>
        </pc:picChg>
      </pc:sldChg>
      <pc:sldChg chg="addSp delSp modSp del mod">
        <pc:chgData name="ODIEVRE Loic (MUPY CONSEIL)" userId="23ad1308-a4e6-4d5f-8d00-bdfbdb9921b4" providerId="ADAL" clId="{D5EDC83D-39BE-4EE9-B8CE-023552548A69}" dt="2020-12-03T08:09:18.428" v="10831" actId="47"/>
        <pc:sldMkLst>
          <pc:docMk/>
          <pc:sldMk cId="2148776087" sldId="422"/>
        </pc:sldMkLst>
        <pc:spChg chg="mod">
          <ac:chgData name="ODIEVRE Loic (MUPY CONSEIL)" userId="23ad1308-a4e6-4d5f-8d00-bdfbdb9921b4" providerId="ADAL" clId="{D5EDC83D-39BE-4EE9-B8CE-023552548A69}" dt="2020-12-01T16:05:46.496" v="8412" actId="20577"/>
          <ac:spMkLst>
            <pc:docMk/>
            <pc:sldMk cId="2148776087" sldId="422"/>
            <ac:spMk id="6" creationId="{8889A5E9-6A40-456A-863E-076A11910B4E}"/>
          </ac:spMkLst>
        </pc:spChg>
        <pc:spChg chg="add mod">
          <ac:chgData name="ODIEVRE Loic (MUPY CONSEIL)" userId="23ad1308-a4e6-4d5f-8d00-bdfbdb9921b4" providerId="ADAL" clId="{D5EDC83D-39BE-4EE9-B8CE-023552548A69}" dt="2020-12-01T10:49:13.366" v="2892" actId="14100"/>
          <ac:spMkLst>
            <pc:docMk/>
            <pc:sldMk cId="2148776087" sldId="422"/>
            <ac:spMk id="7" creationId="{A55EE40F-0677-44F6-AE16-D92869549644}"/>
          </ac:spMkLst>
        </pc:spChg>
        <pc:spChg chg="add del mod">
          <ac:chgData name="ODIEVRE Loic (MUPY CONSEIL)" userId="23ad1308-a4e6-4d5f-8d00-bdfbdb9921b4" providerId="ADAL" clId="{D5EDC83D-39BE-4EE9-B8CE-023552548A69}" dt="2020-12-01T11:03:54.980" v="3275" actId="478"/>
          <ac:spMkLst>
            <pc:docMk/>
            <pc:sldMk cId="2148776087" sldId="422"/>
            <ac:spMk id="8" creationId="{A9BCB14B-9F44-416B-A90E-8DCE29831C92}"/>
          </ac:spMkLst>
        </pc:spChg>
        <pc:spChg chg="add del mod">
          <ac:chgData name="ODIEVRE Loic (MUPY CONSEIL)" userId="23ad1308-a4e6-4d5f-8d00-bdfbdb9921b4" providerId="ADAL" clId="{D5EDC83D-39BE-4EE9-B8CE-023552548A69}" dt="2020-12-01T12:47:27.106" v="3935" actId="478"/>
          <ac:spMkLst>
            <pc:docMk/>
            <pc:sldMk cId="2148776087" sldId="422"/>
            <ac:spMk id="9" creationId="{FB477CED-B08B-4BC0-AEBE-AF7D2833E212}"/>
          </ac:spMkLst>
        </pc:spChg>
        <pc:spChg chg="add mod">
          <ac:chgData name="ODIEVRE Loic (MUPY CONSEIL)" userId="23ad1308-a4e6-4d5f-8d00-bdfbdb9921b4" providerId="ADAL" clId="{D5EDC83D-39BE-4EE9-B8CE-023552548A69}" dt="2020-12-01T12:48:05.233" v="3954" actId="20577"/>
          <ac:spMkLst>
            <pc:docMk/>
            <pc:sldMk cId="2148776087" sldId="422"/>
            <ac:spMk id="10" creationId="{14C361CA-E484-4CBA-B7BE-6186B810DB23}"/>
          </ac:spMkLst>
        </pc:spChg>
        <pc:spChg chg="del">
          <ac:chgData name="ODIEVRE Loic (MUPY CONSEIL)" userId="23ad1308-a4e6-4d5f-8d00-bdfbdb9921b4" providerId="ADAL" clId="{D5EDC83D-39BE-4EE9-B8CE-023552548A69}" dt="2020-12-01T10:49:04.848" v="2878" actId="478"/>
          <ac:spMkLst>
            <pc:docMk/>
            <pc:sldMk cId="2148776087" sldId="422"/>
            <ac:spMk id="235" creationId="{7EE9865A-2AF1-4DBC-9CDA-B232E78B6F83}"/>
          </ac:spMkLst>
        </pc:spChg>
        <pc:graphicFrameChg chg="del mod modGraphic">
          <ac:chgData name="ODIEVRE Loic (MUPY CONSEIL)" userId="23ad1308-a4e6-4d5f-8d00-bdfbdb9921b4" providerId="ADAL" clId="{D5EDC83D-39BE-4EE9-B8CE-023552548A69}" dt="2020-12-01T11:03:29.985" v="3226" actId="478"/>
          <ac:graphicFrameMkLst>
            <pc:docMk/>
            <pc:sldMk cId="2148776087" sldId="422"/>
            <ac:graphicFrameMk id="6" creationId="{1B2F888C-4F6D-4389-AB34-F22218591BF7}"/>
          </ac:graphicFrameMkLst>
        </pc:graphicFrameChg>
        <pc:picChg chg="mod modCrop">
          <ac:chgData name="ODIEVRE Loic (MUPY CONSEIL)" userId="23ad1308-a4e6-4d5f-8d00-bdfbdb9921b4" providerId="ADAL" clId="{D5EDC83D-39BE-4EE9-B8CE-023552548A69}" dt="2020-12-01T12:44:53.457" v="3860" actId="1036"/>
          <ac:picMkLst>
            <pc:docMk/>
            <pc:sldMk cId="2148776087" sldId="422"/>
            <ac:picMk id="3" creationId="{7A3C4762-E849-475D-9774-993A61DA9C0F}"/>
          </ac:picMkLst>
        </pc:picChg>
      </pc:sldChg>
      <pc:sldChg chg="del">
        <pc:chgData name="ODIEVRE Loic (MUPY CONSEIL)" userId="23ad1308-a4e6-4d5f-8d00-bdfbdb9921b4" providerId="ADAL" clId="{D5EDC83D-39BE-4EE9-B8CE-023552548A69}" dt="2020-12-01T09:28:00.991" v="0" actId="47"/>
        <pc:sldMkLst>
          <pc:docMk/>
          <pc:sldMk cId="3869641560" sldId="423"/>
        </pc:sldMkLst>
      </pc:sldChg>
      <pc:sldChg chg="del">
        <pc:chgData name="ODIEVRE Loic (MUPY CONSEIL)" userId="23ad1308-a4e6-4d5f-8d00-bdfbdb9921b4" providerId="ADAL" clId="{D5EDC83D-39BE-4EE9-B8CE-023552548A69}" dt="2020-12-01T09:28:00.991" v="0" actId="47"/>
        <pc:sldMkLst>
          <pc:docMk/>
          <pc:sldMk cId="4014268538" sldId="424"/>
        </pc:sldMkLst>
      </pc:sldChg>
      <pc:sldChg chg="addSp delSp modSp add del mod ord">
        <pc:chgData name="ODIEVRE Loic (MUPY CONSEIL)" userId="23ad1308-a4e6-4d5f-8d00-bdfbdb9921b4" providerId="ADAL" clId="{D5EDC83D-39BE-4EE9-B8CE-023552548A69}" dt="2020-12-03T08:09:50.213" v="10834" actId="478"/>
        <pc:sldMkLst>
          <pc:docMk/>
          <pc:sldMk cId="167797509" sldId="425"/>
        </pc:sldMkLst>
        <pc:spChg chg="mod">
          <ac:chgData name="ODIEVRE Loic (MUPY CONSEIL)" userId="23ad1308-a4e6-4d5f-8d00-bdfbdb9921b4" providerId="ADAL" clId="{D5EDC83D-39BE-4EE9-B8CE-023552548A69}" dt="2020-12-01T15:21:10.363" v="7959" actId="1076"/>
          <ac:spMkLst>
            <pc:docMk/>
            <pc:sldMk cId="167797509" sldId="425"/>
            <ac:spMk id="2" creationId="{BA6DA7AA-A55C-42DF-8FDC-8EAC3A715C77}"/>
          </ac:spMkLst>
        </pc:spChg>
        <pc:spChg chg="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5" creationId="{2AAAF3A4-0DDF-4EDC-9FB7-93C5C5C011ED}"/>
          </ac:spMkLst>
        </pc:spChg>
        <pc:spChg chg="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6" creationId="{B9237FD2-165E-4AC9-8C78-6D4C0874DDA7}"/>
          </ac:spMkLst>
        </pc:spChg>
        <pc:spChg chg="del">
          <ac:chgData name="ODIEVRE Loic (MUPY CONSEIL)" userId="23ad1308-a4e6-4d5f-8d00-bdfbdb9921b4" providerId="ADAL" clId="{D5EDC83D-39BE-4EE9-B8CE-023552548A69}" dt="2020-12-01T15:10:04.462" v="7716" actId="478"/>
          <ac:spMkLst>
            <pc:docMk/>
            <pc:sldMk cId="167797509" sldId="425"/>
            <ac:spMk id="7" creationId="{2A22C078-44B6-4C63-89F0-F6AEC438E38B}"/>
          </ac:spMkLst>
        </pc:spChg>
        <pc:spChg chg="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8" creationId="{82E338AD-47D7-4E6F-9124-4DD7782C4807}"/>
          </ac:spMkLst>
        </pc:spChg>
        <pc:spChg chg="del">
          <ac:chgData name="ODIEVRE Loic (MUPY CONSEIL)" userId="23ad1308-a4e6-4d5f-8d00-bdfbdb9921b4" providerId="ADAL" clId="{D5EDC83D-39BE-4EE9-B8CE-023552548A69}" dt="2020-12-01T15:10:04.462" v="7716" actId="478"/>
          <ac:spMkLst>
            <pc:docMk/>
            <pc:sldMk cId="167797509" sldId="425"/>
            <ac:spMk id="9" creationId="{1A2939E2-48E7-44F5-8B83-3F333A70E7F0}"/>
          </ac:spMkLst>
        </pc:spChg>
        <pc:spChg chg="del">
          <ac:chgData name="ODIEVRE Loic (MUPY CONSEIL)" userId="23ad1308-a4e6-4d5f-8d00-bdfbdb9921b4" providerId="ADAL" clId="{D5EDC83D-39BE-4EE9-B8CE-023552548A69}" dt="2020-12-01T15:10:04.462" v="7716" actId="478"/>
          <ac:spMkLst>
            <pc:docMk/>
            <pc:sldMk cId="167797509" sldId="425"/>
            <ac:spMk id="10" creationId="{12557862-B1C5-4445-B346-0B5D211ED8B6}"/>
          </ac:spMkLst>
        </pc:spChg>
        <pc:spChg chg="del">
          <ac:chgData name="ODIEVRE Loic (MUPY CONSEIL)" userId="23ad1308-a4e6-4d5f-8d00-bdfbdb9921b4" providerId="ADAL" clId="{D5EDC83D-39BE-4EE9-B8CE-023552548A69}" dt="2020-12-01T15:10:04.462" v="7716" actId="478"/>
          <ac:spMkLst>
            <pc:docMk/>
            <pc:sldMk cId="167797509" sldId="425"/>
            <ac:spMk id="11" creationId="{9F935130-35BC-4FD4-BF75-2DCC28BD4612}"/>
          </ac:spMkLst>
        </pc:spChg>
        <pc:spChg chg="del">
          <ac:chgData name="ODIEVRE Loic (MUPY CONSEIL)" userId="23ad1308-a4e6-4d5f-8d00-bdfbdb9921b4" providerId="ADAL" clId="{D5EDC83D-39BE-4EE9-B8CE-023552548A69}" dt="2020-12-01T15:10:04.462" v="7716" actId="478"/>
          <ac:spMkLst>
            <pc:docMk/>
            <pc:sldMk cId="167797509" sldId="425"/>
            <ac:spMk id="12" creationId="{895E3AE1-A801-473E-A258-5C60CCEDB9D4}"/>
          </ac:spMkLst>
        </pc:spChg>
        <pc:spChg chg="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13" creationId="{DB23E253-E43D-4307-B7BA-001E547347E9}"/>
          </ac:spMkLst>
        </pc:spChg>
        <pc:spChg chg="del">
          <ac:chgData name="ODIEVRE Loic (MUPY CONSEIL)" userId="23ad1308-a4e6-4d5f-8d00-bdfbdb9921b4" providerId="ADAL" clId="{D5EDC83D-39BE-4EE9-B8CE-023552548A69}" dt="2020-12-01T15:10:04.462" v="7716" actId="478"/>
          <ac:spMkLst>
            <pc:docMk/>
            <pc:sldMk cId="167797509" sldId="425"/>
            <ac:spMk id="19" creationId="{37DD296D-8A62-4D8F-A2C1-77EC5F3F63D2}"/>
          </ac:spMkLst>
        </pc:spChg>
        <pc:spChg chg="del">
          <ac:chgData name="ODIEVRE Loic (MUPY CONSEIL)" userId="23ad1308-a4e6-4d5f-8d00-bdfbdb9921b4" providerId="ADAL" clId="{D5EDC83D-39BE-4EE9-B8CE-023552548A69}" dt="2020-12-01T15:10:04.462" v="7716" actId="478"/>
          <ac:spMkLst>
            <pc:docMk/>
            <pc:sldMk cId="167797509" sldId="425"/>
            <ac:spMk id="20" creationId="{40E2EDBF-B871-473E-901A-85812072C708}"/>
          </ac:spMkLst>
        </pc:spChg>
        <pc:spChg chg="del">
          <ac:chgData name="ODIEVRE Loic (MUPY CONSEIL)" userId="23ad1308-a4e6-4d5f-8d00-bdfbdb9921b4" providerId="ADAL" clId="{D5EDC83D-39BE-4EE9-B8CE-023552548A69}" dt="2020-12-01T15:10:04.462" v="7716" actId="478"/>
          <ac:spMkLst>
            <pc:docMk/>
            <pc:sldMk cId="167797509" sldId="425"/>
            <ac:spMk id="21" creationId="{B1FDDBFE-DFB5-4946-A036-79ABE2C4F4A7}"/>
          </ac:spMkLst>
        </pc:spChg>
        <pc:spChg chg="del">
          <ac:chgData name="ODIEVRE Loic (MUPY CONSEIL)" userId="23ad1308-a4e6-4d5f-8d00-bdfbdb9921b4" providerId="ADAL" clId="{D5EDC83D-39BE-4EE9-B8CE-023552548A69}" dt="2020-12-01T15:10:04.462" v="7716" actId="478"/>
          <ac:spMkLst>
            <pc:docMk/>
            <pc:sldMk cId="167797509" sldId="425"/>
            <ac:spMk id="22" creationId="{462EB7FA-BB8F-4125-944F-66DCBA350163}"/>
          </ac:spMkLst>
        </pc:spChg>
        <pc:spChg chg="del">
          <ac:chgData name="ODIEVRE Loic (MUPY CONSEIL)" userId="23ad1308-a4e6-4d5f-8d00-bdfbdb9921b4" providerId="ADAL" clId="{D5EDC83D-39BE-4EE9-B8CE-023552548A69}" dt="2020-12-01T15:10:06.181" v="7717" actId="478"/>
          <ac:spMkLst>
            <pc:docMk/>
            <pc:sldMk cId="167797509" sldId="425"/>
            <ac:spMk id="23" creationId="{99CC6EE3-EB73-4D04-B1E5-F01950D35C90}"/>
          </ac:spMkLst>
        </pc:spChg>
        <pc:spChg chg="del">
          <ac:chgData name="ODIEVRE Loic (MUPY CONSEIL)" userId="23ad1308-a4e6-4d5f-8d00-bdfbdb9921b4" providerId="ADAL" clId="{D5EDC83D-39BE-4EE9-B8CE-023552548A69}" dt="2020-12-01T15:10:04.462" v="7716" actId="478"/>
          <ac:spMkLst>
            <pc:docMk/>
            <pc:sldMk cId="167797509" sldId="425"/>
            <ac:spMk id="24" creationId="{16301AEF-76C7-433F-90E6-DA7E04EE04F6}"/>
          </ac:spMkLst>
        </pc:spChg>
        <pc:spChg chg="del">
          <ac:chgData name="ODIEVRE Loic (MUPY CONSEIL)" userId="23ad1308-a4e6-4d5f-8d00-bdfbdb9921b4" providerId="ADAL" clId="{D5EDC83D-39BE-4EE9-B8CE-023552548A69}" dt="2020-12-01T15:10:04.462" v="7716" actId="478"/>
          <ac:spMkLst>
            <pc:docMk/>
            <pc:sldMk cId="167797509" sldId="425"/>
            <ac:spMk id="25" creationId="{CBFC3AC2-4AFD-42A8-B4C5-23D74A8CC0F8}"/>
          </ac:spMkLst>
        </pc:spChg>
        <pc:spChg chg="del">
          <ac:chgData name="ODIEVRE Loic (MUPY CONSEIL)" userId="23ad1308-a4e6-4d5f-8d00-bdfbdb9921b4" providerId="ADAL" clId="{D5EDC83D-39BE-4EE9-B8CE-023552548A69}" dt="2020-12-01T15:10:04.462" v="7716" actId="478"/>
          <ac:spMkLst>
            <pc:docMk/>
            <pc:sldMk cId="167797509" sldId="425"/>
            <ac:spMk id="26" creationId="{721BB3F7-66CB-47E4-B57E-6EE14561F7F3}"/>
          </ac:spMkLst>
        </pc:spChg>
        <pc:spChg chg="del">
          <ac:chgData name="ODIEVRE Loic (MUPY CONSEIL)" userId="23ad1308-a4e6-4d5f-8d00-bdfbdb9921b4" providerId="ADAL" clId="{D5EDC83D-39BE-4EE9-B8CE-023552548A69}" dt="2020-12-01T15:10:04.462" v="7716" actId="478"/>
          <ac:spMkLst>
            <pc:docMk/>
            <pc:sldMk cId="167797509" sldId="425"/>
            <ac:spMk id="27" creationId="{C290ABFC-FAD4-452B-981D-CAFE887547ED}"/>
          </ac:spMkLst>
        </pc:spChg>
        <pc:spChg chg="del">
          <ac:chgData name="ODIEVRE Loic (MUPY CONSEIL)" userId="23ad1308-a4e6-4d5f-8d00-bdfbdb9921b4" providerId="ADAL" clId="{D5EDC83D-39BE-4EE9-B8CE-023552548A69}" dt="2020-12-01T15:10:04.462" v="7716" actId="478"/>
          <ac:spMkLst>
            <pc:docMk/>
            <pc:sldMk cId="167797509" sldId="425"/>
            <ac:spMk id="28" creationId="{84E151CA-D00F-4FEE-BC27-A0D709C37FA1}"/>
          </ac:spMkLst>
        </pc:spChg>
        <pc:spChg chg="del">
          <ac:chgData name="ODIEVRE Loic (MUPY CONSEIL)" userId="23ad1308-a4e6-4d5f-8d00-bdfbdb9921b4" providerId="ADAL" clId="{D5EDC83D-39BE-4EE9-B8CE-023552548A69}" dt="2020-12-01T15:10:04.462" v="7716" actId="478"/>
          <ac:spMkLst>
            <pc:docMk/>
            <pc:sldMk cId="167797509" sldId="425"/>
            <ac:spMk id="29" creationId="{66BBE673-DE24-4FA9-983A-9424B8657EDB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30" creationId="{C13F7686-61ED-4175-A852-4B48C7157B89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31" creationId="{3A8D3EA7-F4CE-4344-A422-F0506B65D821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32" creationId="{A0A321DA-A4EA-4A55-A84F-01AF24001547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33" creationId="{77A878CE-1735-45F3-8D8F-B86310492545}"/>
          </ac:spMkLst>
        </pc:spChg>
        <pc:spChg chg="mod">
          <ac:chgData name="ODIEVRE Loic (MUPY CONSEIL)" userId="23ad1308-a4e6-4d5f-8d00-bdfbdb9921b4" providerId="ADAL" clId="{D5EDC83D-39BE-4EE9-B8CE-023552548A69}" dt="2020-12-01T17:38:32.332" v="9909" actId="14100"/>
          <ac:spMkLst>
            <pc:docMk/>
            <pc:sldMk cId="167797509" sldId="425"/>
            <ac:spMk id="35" creationId="{D0A7F78D-17E6-4339-AD05-1DD6954CBAB8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36" creationId="{A5F86605-A8F1-4061-B0EA-ADFE12F780E3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37" creationId="{9DDEC48A-CFF9-417C-AA14-DD80AAA74FE4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38" creationId="{DC7CC615-61F5-4F6D-A3A2-0E3D713A1067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39" creationId="{9CAA1F60-6077-4FC7-A33F-E122EBB217E6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40" creationId="{CA2608B3-A6B2-46C4-AF00-20477006992D}"/>
          </ac:spMkLst>
        </pc:spChg>
        <pc:spChg chg="add del mod">
          <ac:chgData name="ODIEVRE Loic (MUPY CONSEIL)" userId="23ad1308-a4e6-4d5f-8d00-bdfbdb9921b4" providerId="ADAL" clId="{D5EDC83D-39BE-4EE9-B8CE-023552548A69}" dt="2020-12-01T15:22:22.016" v="7969" actId="478"/>
          <ac:spMkLst>
            <pc:docMk/>
            <pc:sldMk cId="167797509" sldId="425"/>
            <ac:spMk id="41" creationId="{ABE9C96B-4785-4ACE-A966-EBE8F493E191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42" creationId="{18639176-6722-4F62-8205-BE3D14F74513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43" creationId="{EC231CE3-C502-4F78-B338-2A91559597FE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44" creationId="{B57CBB4D-C609-4818-BE90-54EC5DC15AA8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45" creationId="{74EA9B4F-7987-46F3-AC98-3830961322C6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46" creationId="{917C9D85-FDFB-48C3-B15B-1773E03CB283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47" creationId="{9C1D7FA9-8D96-4292-96F0-B7CF4D9A8392}"/>
          </ac:spMkLst>
        </pc:spChg>
        <pc:spChg chg="add mod">
          <ac:chgData name="ODIEVRE Loic (MUPY CONSEIL)" userId="23ad1308-a4e6-4d5f-8d00-bdfbdb9921b4" providerId="ADAL" clId="{D5EDC83D-39BE-4EE9-B8CE-023552548A69}" dt="2020-12-01T15:22:05.301" v="7967" actId="20577"/>
          <ac:spMkLst>
            <pc:docMk/>
            <pc:sldMk cId="167797509" sldId="425"/>
            <ac:spMk id="48" creationId="{8E61C119-A9AE-4F0A-BE31-932E3F78524D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49" creationId="{96919F49-4B71-44D3-9221-991EDFD7B911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50" creationId="{C7782F06-7607-40E9-BE9D-95A678735BB6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51" creationId="{AE56F2B5-117B-4C29-8E06-411153F3F981}"/>
          </ac:spMkLst>
        </pc:spChg>
        <pc:spChg chg="add del mod">
          <ac:chgData name="ODIEVRE Loic (MUPY CONSEIL)" userId="23ad1308-a4e6-4d5f-8d00-bdfbdb9921b4" providerId="ADAL" clId="{D5EDC83D-39BE-4EE9-B8CE-023552548A69}" dt="2020-12-01T15:15:29.545" v="7791" actId="478"/>
          <ac:spMkLst>
            <pc:docMk/>
            <pc:sldMk cId="167797509" sldId="425"/>
            <ac:spMk id="52" creationId="{439A6506-2D98-4C66-88CC-7B5EF0889598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53" creationId="{5384C3F3-17A7-4BC3-B6C9-48F4A7FD24B5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54" creationId="{419FA8FE-5FBC-4F91-99AA-AE6E208B2A54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55" creationId="{9E3E47F1-E4FD-441C-8AA7-F43AAE426368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56" creationId="{E8478CF2-32F2-4223-B78A-7140BBECA119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57" creationId="{570A3DB1-3A74-4E9A-93F1-96DC21CF4FB2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58" creationId="{BF493347-4128-44FD-87AD-607D3CA3AE01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59" creationId="{6E0DEA9D-2103-4C74-9535-348400EE217A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60" creationId="{FE979979-D582-41B2-875B-D7C751BE234F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61" creationId="{0C72949D-FB64-4058-A6AF-23A06D28F7D5}"/>
          </ac:spMkLst>
        </pc:spChg>
        <pc:spChg chg="add mod">
          <ac:chgData name="ODIEVRE Loic (MUPY CONSEIL)" userId="23ad1308-a4e6-4d5f-8d00-bdfbdb9921b4" providerId="ADAL" clId="{D5EDC83D-39BE-4EE9-B8CE-023552548A69}" dt="2020-12-01T15:39:32.736" v="8157" actId="1038"/>
          <ac:spMkLst>
            <pc:docMk/>
            <pc:sldMk cId="167797509" sldId="425"/>
            <ac:spMk id="62" creationId="{0E6F854D-A3CA-44A3-840C-2227840A96EF}"/>
          </ac:spMkLst>
        </pc:spChg>
        <pc:spChg chg="add del mod">
          <ac:chgData name="ODIEVRE Loic (MUPY CONSEIL)" userId="23ad1308-a4e6-4d5f-8d00-bdfbdb9921b4" providerId="ADAL" clId="{D5EDC83D-39BE-4EE9-B8CE-023552548A69}" dt="2020-12-03T08:09:46.597" v="10832" actId="478"/>
          <ac:spMkLst>
            <pc:docMk/>
            <pc:sldMk cId="167797509" sldId="425"/>
            <ac:spMk id="63" creationId="{29BBB038-BBAA-4381-AA04-1B472FDBC432}"/>
          </ac:spMkLst>
        </pc:spChg>
        <pc:spChg chg="add del mod">
          <ac:chgData name="ODIEVRE Loic (MUPY CONSEIL)" userId="23ad1308-a4e6-4d5f-8d00-bdfbdb9921b4" providerId="ADAL" clId="{D5EDC83D-39BE-4EE9-B8CE-023552548A69}" dt="2020-12-03T08:09:48.688" v="10833" actId="478"/>
          <ac:spMkLst>
            <pc:docMk/>
            <pc:sldMk cId="167797509" sldId="425"/>
            <ac:spMk id="64" creationId="{D91F9F9D-02FC-4682-8855-729CFAFC3C3B}"/>
          </ac:spMkLst>
        </pc:spChg>
        <pc:spChg chg="add del mod">
          <ac:chgData name="ODIEVRE Loic (MUPY CONSEIL)" userId="23ad1308-a4e6-4d5f-8d00-bdfbdb9921b4" providerId="ADAL" clId="{D5EDC83D-39BE-4EE9-B8CE-023552548A69}" dt="2020-12-03T08:09:50.213" v="10834" actId="478"/>
          <ac:spMkLst>
            <pc:docMk/>
            <pc:sldMk cId="167797509" sldId="425"/>
            <ac:spMk id="65" creationId="{A26DCC58-9F25-45B3-96DB-3A12DC572BCD}"/>
          </ac:spMkLst>
        </pc:spChg>
        <pc:graphicFrameChg chg="del">
          <ac:chgData name="ODIEVRE Loic (MUPY CONSEIL)" userId="23ad1308-a4e6-4d5f-8d00-bdfbdb9921b4" providerId="ADAL" clId="{D5EDC83D-39BE-4EE9-B8CE-023552548A69}" dt="2020-12-01T14:46:56.984" v="7321" actId="478"/>
          <ac:graphicFrameMkLst>
            <pc:docMk/>
            <pc:sldMk cId="167797509" sldId="425"/>
            <ac:graphicFrameMk id="3" creationId="{74AB761E-69AD-42AE-8153-CCBE919A848B}"/>
          </ac:graphicFrameMkLst>
        </pc:graphicFrameChg>
        <pc:cxnChg chg="mod">
          <ac:chgData name="ODIEVRE Loic (MUPY CONSEIL)" userId="23ad1308-a4e6-4d5f-8d00-bdfbdb9921b4" providerId="ADAL" clId="{D5EDC83D-39BE-4EE9-B8CE-023552548A69}" dt="2020-12-01T17:38:32.332" v="9909" actId="14100"/>
          <ac:cxnSpMkLst>
            <pc:docMk/>
            <pc:sldMk cId="167797509" sldId="425"/>
            <ac:cxnSpMk id="34" creationId="{686C7DAE-6428-40E0-A344-F8F7CF02EDF7}"/>
          </ac:cxnSpMkLst>
        </pc:cxnChg>
      </pc:sldChg>
      <pc:sldChg chg="del">
        <pc:chgData name="ODIEVRE Loic (MUPY CONSEIL)" userId="23ad1308-a4e6-4d5f-8d00-bdfbdb9921b4" providerId="ADAL" clId="{D5EDC83D-39BE-4EE9-B8CE-023552548A69}" dt="2020-12-01T09:28:13.186" v="1" actId="47"/>
        <pc:sldMkLst>
          <pc:docMk/>
          <pc:sldMk cId="1146823107" sldId="426"/>
        </pc:sldMkLst>
      </pc:sldChg>
      <pc:sldChg chg="del">
        <pc:chgData name="ODIEVRE Loic (MUPY CONSEIL)" userId="23ad1308-a4e6-4d5f-8d00-bdfbdb9921b4" providerId="ADAL" clId="{D5EDC83D-39BE-4EE9-B8CE-023552548A69}" dt="2020-12-01T09:28:13.186" v="1" actId="47"/>
        <pc:sldMkLst>
          <pc:docMk/>
          <pc:sldMk cId="46146274" sldId="427"/>
        </pc:sldMkLst>
      </pc:sldChg>
      <pc:sldChg chg="del">
        <pc:chgData name="ODIEVRE Loic (MUPY CONSEIL)" userId="23ad1308-a4e6-4d5f-8d00-bdfbdb9921b4" providerId="ADAL" clId="{D5EDC83D-39BE-4EE9-B8CE-023552548A69}" dt="2020-12-01T09:28:13.186" v="1" actId="47"/>
        <pc:sldMkLst>
          <pc:docMk/>
          <pc:sldMk cId="4018034182" sldId="428"/>
        </pc:sldMkLst>
      </pc:sldChg>
      <pc:sldChg chg="del">
        <pc:chgData name="ODIEVRE Loic (MUPY CONSEIL)" userId="23ad1308-a4e6-4d5f-8d00-bdfbdb9921b4" providerId="ADAL" clId="{D5EDC83D-39BE-4EE9-B8CE-023552548A69}" dt="2020-12-01T10:46:46.749" v="2740" actId="47"/>
        <pc:sldMkLst>
          <pc:docMk/>
          <pc:sldMk cId="3794263744" sldId="429"/>
        </pc:sldMkLst>
      </pc:sldChg>
      <pc:sldChg chg="add del">
        <pc:chgData name="ODIEVRE Loic (MUPY CONSEIL)" userId="23ad1308-a4e6-4d5f-8d00-bdfbdb9921b4" providerId="ADAL" clId="{D5EDC83D-39BE-4EE9-B8CE-023552548A69}" dt="2020-12-01T10:23:16.654" v="2641" actId="47"/>
        <pc:sldMkLst>
          <pc:docMk/>
          <pc:sldMk cId="4209849433" sldId="430"/>
        </pc:sldMkLst>
      </pc:sldChg>
      <pc:sldChg chg="addSp delSp modSp add mod ord">
        <pc:chgData name="ODIEVRE Loic (MUPY CONSEIL)" userId="23ad1308-a4e6-4d5f-8d00-bdfbdb9921b4" providerId="ADAL" clId="{D5EDC83D-39BE-4EE9-B8CE-023552548A69}" dt="2020-12-09T10:09:50.385" v="17090" actId="115"/>
        <pc:sldMkLst>
          <pc:docMk/>
          <pc:sldMk cId="4081284524" sldId="431"/>
        </pc:sldMkLst>
        <pc:spChg chg="mod">
          <ac:chgData name="ODIEVRE Loic (MUPY CONSEIL)" userId="23ad1308-a4e6-4d5f-8d00-bdfbdb9921b4" providerId="ADAL" clId="{D5EDC83D-39BE-4EE9-B8CE-023552548A69}" dt="2020-12-09T10:09:50.385" v="17090" actId="115"/>
          <ac:spMkLst>
            <pc:docMk/>
            <pc:sldMk cId="4081284524" sldId="431"/>
            <ac:spMk id="5" creationId="{9D6B3CBB-6601-439B-8D76-94642EDC4EC3}"/>
          </ac:spMkLst>
        </pc:spChg>
        <pc:spChg chg="del">
          <ac:chgData name="ODIEVRE Loic (MUPY CONSEIL)" userId="23ad1308-a4e6-4d5f-8d00-bdfbdb9921b4" providerId="ADAL" clId="{D5EDC83D-39BE-4EE9-B8CE-023552548A69}" dt="2020-12-01T10:06:45.497" v="2114" actId="478"/>
          <ac:spMkLst>
            <pc:docMk/>
            <pc:sldMk cId="4081284524" sldId="431"/>
            <ac:spMk id="6" creationId="{64A10D36-7535-4EBD-AD52-5DBB30736962}"/>
          </ac:spMkLst>
        </pc:spChg>
        <pc:spChg chg="add mod">
          <ac:chgData name="ODIEVRE Loic (MUPY CONSEIL)" userId="23ad1308-a4e6-4d5f-8d00-bdfbdb9921b4" providerId="ADAL" clId="{D5EDC83D-39BE-4EE9-B8CE-023552548A69}" dt="2020-12-08T13:30:46.082" v="13683" actId="20577"/>
          <ac:spMkLst>
            <pc:docMk/>
            <pc:sldMk cId="4081284524" sldId="431"/>
            <ac:spMk id="7" creationId="{23D79C17-ED33-4523-B2D7-0DBFC1AC034D}"/>
          </ac:spMkLst>
        </pc:spChg>
        <pc:spChg chg="add del mod">
          <ac:chgData name="ODIEVRE Loic (MUPY CONSEIL)" userId="23ad1308-a4e6-4d5f-8d00-bdfbdb9921b4" providerId="ADAL" clId="{D5EDC83D-39BE-4EE9-B8CE-023552548A69}" dt="2020-12-01T10:24:50.941" v="2725"/>
          <ac:spMkLst>
            <pc:docMk/>
            <pc:sldMk cId="4081284524" sldId="431"/>
            <ac:spMk id="8" creationId="{B3CC5B9C-4011-473D-A8F5-273DF5E18CDF}"/>
          </ac:spMkLst>
        </pc:spChg>
      </pc:sldChg>
      <pc:sldChg chg="modSp add mod ord">
        <pc:chgData name="ODIEVRE Loic (MUPY CONSEIL)" userId="23ad1308-a4e6-4d5f-8d00-bdfbdb9921b4" providerId="ADAL" clId="{D5EDC83D-39BE-4EE9-B8CE-023552548A69}" dt="2020-12-08T13:31:25.210" v="13714" actId="20577"/>
        <pc:sldMkLst>
          <pc:docMk/>
          <pc:sldMk cId="1329600200" sldId="432"/>
        </pc:sldMkLst>
        <pc:spChg chg="mod">
          <ac:chgData name="ODIEVRE Loic (MUPY CONSEIL)" userId="23ad1308-a4e6-4d5f-8d00-bdfbdb9921b4" providerId="ADAL" clId="{D5EDC83D-39BE-4EE9-B8CE-023552548A69}" dt="2020-12-04T13:29:19.031" v="12019" actId="20577"/>
          <ac:spMkLst>
            <pc:docMk/>
            <pc:sldMk cId="1329600200" sldId="432"/>
            <ac:spMk id="5" creationId="{9D6B3CBB-6601-439B-8D76-94642EDC4EC3}"/>
          </ac:spMkLst>
        </pc:spChg>
        <pc:spChg chg="mod">
          <ac:chgData name="ODIEVRE Loic (MUPY CONSEIL)" userId="23ad1308-a4e6-4d5f-8d00-bdfbdb9921b4" providerId="ADAL" clId="{D5EDC83D-39BE-4EE9-B8CE-023552548A69}" dt="2020-12-08T13:31:25.210" v="13714" actId="20577"/>
          <ac:spMkLst>
            <pc:docMk/>
            <pc:sldMk cId="1329600200" sldId="432"/>
            <ac:spMk id="7" creationId="{23D79C17-ED33-4523-B2D7-0DBFC1AC034D}"/>
          </ac:spMkLst>
        </pc:spChg>
      </pc:sldChg>
      <pc:sldChg chg="modSp add del mod ord">
        <pc:chgData name="ODIEVRE Loic (MUPY CONSEIL)" userId="23ad1308-a4e6-4d5f-8d00-bdfbdb9921b4" providerId="ADAL" clId="{D5EDC83D-39BE-4EE9-B8CE-023552548A69}" dt="2020-12-01T12:51:14.509" v="4062" actId="47"/>
        <pc:sldMkLst>
          <pc:docMk/>
          <pc:sldMk cId="3833292050" sldId="432"/>
        </pc:sldMkLst>
        <pc:spChg chg="mod">
          <ac:chgData name="ODIEVRE Loic (MUPY CONSEIL)" userId="23ad1308-a4e6-4d5f-8d00-bdfbdb9921b4" providerId="ADAL" clId="{D5EDC83D-39BE-4EE9-B8CE-023552548A69}" dt="2020-12-01T10:24:43.912" v="2723" actId="207"/>
          <ac:spMkLst>
            <pc:docMk/>
            <pc:sldMk cId="3833292050" sldId="432"/>
            <ac:spMk id="263" creationId="{622AA883-58B2-44CF-9393-5D9A080E87F4}"/>
          </ac:spMkLst>
        </pc:spChg>
      </pc:sldChg>
      <pc:sldChg chg="modSp add mod">
        <pc:chgData name="ODIEVRE Loic (MUPY CONSEIL)" userId="23ad1308-a4e6-4d5f-8d00-bdfbdb9921b4" providerId="ADAL" clId="{D5EDC83D-39BE-4EE9-B8CE-023552548A69}" dt="2020-12-01T15:38:41.484" v="8131" actId="20577"/>
        <pc:sldMkLst>
          <pc:docMk/>
          <pc:sldMk cId="1941472374" sldId="433"/>
        </pc:sldMkLst>
        <pc:spChg chg="mod">
          <ac:chgData name="ODIEVRE Loic (MUPY CONSEIL)" userId="23ad1308-a4e6-4d5f-8d00-bdfbdb9921b4" providerId="ADAL" clId="{D5EDC83D-39BE-4EE9-B8CE-023552548A69}" dt="2020-12-01T14:34:54.095" v="7250" actId="20577"/>
          <ac:spMkLst>
            <pc:docMk/>
            <pc:sldMk cId="1941472374" sldId="433"/>
            <ac:spMk id="5" creationId="{F55F7BE6-FC6F-4651-8B1F-3C8540CABEBD}"/>
          </ac:spMkLst>
        </pc:spChg>
        <pc:graphicFrameChg chg="mod modGraphic">
          <ac:chgData name="ODIEVRE Loic (MUPY CONSEIL)" userId="23ad1308-a4e6-4d5f-8d00-bdfbdb9921b4" providerId="ADAL" clId="{D5EDC83D-39BE-4EE9-B8CE-023552548A69}" dt="2020-12-01T15:38:41.484" v="8131" actId="20577"/>
          <ac:graphicFrameMkLst>
            <pc:docMk/>
            <pc:sldMk cId="1941472374" sldId="433"/>
            <ac:graphicFrameMk id="3" creationId="{72939F72-942A-42C7-811A-09FD6D463393}"/>
          </ac:graphicFrameMkLst>
        </pc:graphicFrameChg>
      </pc:sldChg>
      <pc:sldChg chg="modSp add mod ord">
        <pc:chgData name="ODIEVRE Loic (MUPY CONSEIL)" userId="23ad1308-a4e6-4d5f-8d00-bdfbdb9921b4" providerId="ADAL" clId="{D5EDC83D-39BE-4EE9-B8CE-023552548A69}" dt="2020-12-01T15:39:16.488" v="8132"/>
        <pc:sldMkLst>
          <pc:docMk/>
          <pc:sldMk cId="336083224" sldId="434"/>
        </pc:sldMkLst>
        <pc:spChg chg="mod">
          <ac:chgData name="ODIEVRE Loic (MUPY CONSEIL)" userId="23ad1308-a4e6-4d5f-8d00-bdfbdb9921b4" providerId="ADAL" clId="{D5EDC83D-39BE-4EE9-B8CE-023552548A69}" dt="2020-12-01T14:34:48.472" v="7248" actId="20577"/>
          <ac:spMkLst>
            <pc:docMk/>
            <pc:sldMk cId="336083224" sldId="434"/>
            <ac:spMk id="5" creationId="{F55F7BE6-FC6F-4651-8B1F-3C8540CABEBD}"/>
          </ac:spMkLst>
        </pc:spChg>
        <pc:graphicFrameChg chg="mod modGraphic">
          <ac:chgData name="ODIEVRE Loic (MUPY CONSEIL)" userId="23ad1308-a4e6-4d5f-8d00-bdfbdb9921b4" providerId="ADAL" clId="{D5EDC83D-39BE-4EE9-B8CE-023552548A69}" dt="2020-12-01T15:39:16.488" v="8132"/>
          <ac:graphicFrameMkLst>
            <pc:docMk/>
            <pc:sldMk cId="336083224" sldId="434"/>
            <ac:graphicFrameMk id="3" creationId="{72939F72-942A-42C7-811A-09FD6D463393}"/>
          </ac:graphicFrameMkLst>
        </pc:graphicFrameChg>
      </pc:sldChg>
      <pc:sldChg chg="modSp add mod ord">
        <pc:chgData name="ODIEVRE Loic (MUPY CONSEIL)" userId="23ad1308-a4e6-4d5f-8d00-bdfbdb9921b4" providerId="ADAL" clId="{D5EDC83D-39BE-4EE9-B8CE-023552548A69}" dt="2020-12-01T17:14:41.649" v="9855" actId="20577"/>
        <pc:sldMkLst>
          <pc:docMk/>
          <pc:sldMk cId="298149625" sldId="435"/>
        </pc:sldMkLst>
        <pc:spChg chg="mod">
          <ac:chgData name="ODIEVRE Loic (MUPY CONSEIL)" userId="23ad1308-a4e6-4d5f-8d00-bdfbdb9921b4" providerId="ADAL" clId="{D5EDC83D-39BE-4EE9-B8CE-023552548A69}" dt="2020-12-01T17:14:41.649" v="9855" actId="20577"/>
          <ac:spMkLst>
            <pc:docMk/>
            <pc:sldMk cId="298149625" sldId="435"/>
            <ac:spMk id="5" creationId="{F55F7BE6-FC6F-4651-8B1F-3C8540CABEBD}"/>
          </ac:spMkLst>
        </pc:spChg>
        <pc:graphicFrameChg chg="modGraphic">
          <ac:chgData name="ODIEVRE Loic (MUPY CONSEIL)" userId="23ad1308-a4e6-4d5f-8d00-bdfbdb9921b4" providerId="ADAL" clId="{D5EDC83D-39BE-4EE9-B8CE-023552548A69}" dt="2020-12-01T16:16:21.293" v="8446" actId="207"/>
          <ac:graphicFrameMkLst>
            <pc:docMk/>
            <pc:sldMk cId="298149625" sldId="435"/>
            <ac:graphicFrameMk id="3" creationId="{72939F72-942A-42C7-811A-09FD6D463393}"/>
          </ac:graphicFrameMkLst>
        </pc:graphicFrameChg>
      </pc:sldChg>
      <pc:sldChg chg="delSp add del mod">
        <pc:chgData name="ODIEVRE Loic (MUPY CONSEIL)" userId="23ad1308-a4e6-4d5f-8d00-bdfbdb9921b4" providerId="ADAL" clId="{D5EDC83D-39BE-4EE9-B8CE-023552548A69}" dt="2020-12-01T15:28:12.320" v="8129" actId="47"/>
        <pc:sldMkLst>
          <pc:docMk/>
          <pc:sldMk cId="771176504" sldId="436"/>
        </pc:sldMkLst>
        <pc:graphicFrameChg chg="del">
          <ac:chgData name="ODIEVRE Loic (MUPY CONSEIL)" userId="23ad1308-a4e6-4d5f-8d00-bdfbdb9921b4" providerId="ADAL" clId="{D5EDC83D-39BE-4EE9-B8CE-023552548A69}" dt="2020-12-01T14:47:02.829" v="7322" actId="478"/>
          <ac:graphicFrameMkLst>
            <pc:docMk/>
            <pc:sldMk cId="771176504" sldId="436"/>
            <ac:graphicFrameMk id="3" creationId="{74AB761E-69AD-42AE-8153-CCBE919A848B}"/>
          </ac:graphicFrameMkLst>
        </pc:graphicFrameChg>
      </pc:sldChg>
      <pc:sldChg chg="modSp add del mod">
        <pc:chgData name="ODIEVRE Loic (MUPY CONSEIL)" userId="23ad1308-a4e6-4d5f-8d00-bdfbdb9921b4" providerId="ADAL" clId="{D5EDC83D-39BE-4EE9-B8CE-023552548A69}" dt="2020-12-01T17:05:17.618" v="9633" actId="47"/>
        <pc:sldMkLst>
          <pc:docMk/>
          <pc:sldMk cId="2775220048" sldId="436"/>
        </pc:sldMkLst>
        <pc:spChg chg="mod">
          <ac:chgData name="ODIEVRE Loic (MUPY CONSEIL)" userId="23ad1308-a4e6-4d5f-8d00-bdfbdb9921b4" providerId="ADAL" clId="{D5EDC83D-39BE-4EE9-B8CE-023552548A69}" dt="2020-12-01T17:05:03.377" v="9629" actId="21"/>
          <ac:spMkLst>
            <pc:docMk/>
            <pc:sldMk cId="2775220048" sldId="436"/>
            <ac:spMk id="5" creationId="{9D6B3CBB-6601-439B-8D76-94642EDC4EC3}"/>
          </ac:spMkLst>
        </pc:spChg>
      </pc:sldChg>
      <pc:sldChg chg="modSp mod">
        <pc:chgData name="ODIEVRE Loic (MUPY CONSEIL)" userId="23ad1308-a4e6-4d5f-8d00-bdfbdb9921b4" providerId="ADAL" clId="{D5EDC83D-39BE-4EE9-B8CE-023552548A69}" dt="2020-12-03T08:18:44.934" v="10848" actId="14100"/>
        <pc:sldMkLst>
          <pc:docMk/>
          <pc:sldMk cId="3927836913" sldId="436"/>
        </pc:sldMkLst>
        <pc:spChg chg="mod">
          <ac:chgData name="ODIEVRE Loic (MUPY CONSEIL)" userId="23ad1308-a4e6-4d5f-8d00-bdfbdb9921b4" providerId="ADAL" clId="{D5EDC83D-39BE-4EE9-B8CE-023552548A69}" dt="2020-12-03T08:18:44.420" v="10847" actId="1036"/>
          <ac:spMkLst>
            <pc:docMk/>
            <pc:sldMk cId="3927836913" sldId="436"/>
            <ac:spMk id="23" creationId="{1D4FF8C7-8C88-4FDF-B4E4-7FFD524CF04E}"/>
          </ac:spMkLst>
        </pc:spChg>
        <pc:grpChg chg="mod">
          <ac:chgData name="ODIEVRE Loic (MUPY CONSEIL)" userId="23ad1308-a4e6-4d5f-8d00-bdfbdb9921b4" providerId="ADAL" clId="{D5EDC83D-39BE-4EE9-B8CE-023552548A69}" dt="2020-12-03T08:18:44.934" v="10848" actId="14100"/>
          <ac:grpSpMkLst>
            <pc:docMk/>
            <pc:sldMk cId="3927836913" sldId="436"/>
            <ac:grpSpMk id="31" creationId="{12D95303-DC43-4423-AA9B-2DF8E8D5F70E}"/>
          </ac:grpSpMkLst>
        </pc:grpChg>
      </pc:sldChg>
      <pc:sldChg chg="modSp mod">
        <pc:chgData name="ODIEVRE Loic (MUPY CONSEIL)" userId="23ad1308-a4e6-4d5f-8d00-bdfbdb9921b4" providerId="ADAL" clId="{D5EDC83D-39BE-4EE9-B8CE-023552548A69}" dt="2020-12-03T17:00:18.384" v="11693"/>
        <pc:sldMkLst>
          <pc:docMk/>
          <pc:sldMk cId="685272166" sldId="441"/>
        </pc:sldMkLst>
        <pc:graphicFrameChg chg="mod modGraphic">
          <ac:chgData name="ODIEVRE Loic (MUPY CONSEIL)" userId="23ad1308-a4e6-4d5f-8d00-bdfbdb9921b4" providerId="ADAL" clId="{D5EDC83D-39BE-4EE9-B8CE-023552548A69}" dt="2020-12-03T17:00:18.384" v="11693"/>
          <ac:graphicFrameMkLst>
            <pc:docMk/>
            <pc:sldMk cId="685272166" sldId="441"/>
            <ac:graphicFrameMk id="8" creationId="{ED4A39A3-53B8-491D-ABF3-6B63A2D60456}"/>
          </ac:graphicFrameMkLst>
        </pc:graphicFrameChg>
      </pc:sldChg>
      <pc:sldChg chg="modSp mod">
        <pc:chgData name="ODIEVRE Loic (MUPY CONSEIL)" userId="23ad1308-a4e6-4d5f-8d00-bdfbdb9921b4" providerId="ADAL" clId="{D5EDC83D-39BE-4EE9-B8CE-023552548A69}" dt="2020-12-09T11:45:20.559" v="19715" actId="14100"/>
        <pc:sldMkLst>
          <pc:docMk/>
          <pc:sldMk cId="3576155939" sldId="442"/>
        </pc:sldMkLst>
        <pc:graphicFrameChg chg="mod modGraphic">
          <ac:chgData name="ODIEVRE Loic (MUPY CONSEIL)" userId="23ad1308-a4e6-4d5f-8d00-bdfbdb9921b4" providerId="ADAL" clId="{D5EDC83D-39BE-4EE9-B8CE-023552548A69}" dt="2020-12-09T11:45:20.559" v="19715" actId="14100"/>
          <ac:graphicFrameMkLst>
            <pc:docMk/>
            <pc:sldMk cId="3576155939" sldId="442"/>
            <ac:graphicFrameMk id="10" creationId="{6863C1AB-1896-49EF-996C-E7B345F3F1BE}"/>
          </ac:graphicFrameMkLst>
        </pc:graphicFrameChg>
      </pc:sldChg>
      <pc:sldChg chg="modSp mod">
        <pc:chgData name="ODIEVRE Loic (MUPY CONSEIL)" userId="23ad1308-a4e6-4d5f-8d00-bdfbdb9921b4" providerId="ADAL" clId="{D5EDC83D-39BE-4EE9-B8CE-023552548A69}" dt="2020-12-09T11:03:33.487" v="18440" actId="6549"/>
        <pc:sldMkLst>
          <pc:docMk/>
          <pc:sldMk cId="659131978" sldId="443"/>
        </pc:sldMkLst>
        <pc:spChg chg="mod">
          <ac:chgData name="ODIEVRE Loic (MUPY CONSEIL)" userId="23ad1308-a4e6-4d5f-8d00-bdfbdb9921b4" providerId="ADAL" clId="{D5EDC83D-39BE-4EE9-B8CE-023552548A69}" dt="2020-12-09T11:03:33.487" v="18440" actId="6549"/>
          <ac:spMkLst>
            <pc:docMk/>
            <pc:sldMk cId="659131978" sldId="443"/>
            <ac:spMk id="7" creationId="{5E8AE810-1A98-4C12-8EB1-01DD717563A4}"/>
          </ac:spMkLst>
        </pc:spChg>
      </pc:sldChg>
      <pc:sldChg chg="modSp mod">
        <pc:chgData name="ODIEVRE Loic (MUPY CONSEIL)" userId="23ad1308-a4e6-4d5f-8d00-bdfbdb9921b4" providerId="ADAL" clId="{D5EDC83D-39BE-4EE9-B8CE-023552548A69}" dt="2020-12-09T11:04:43.229" v="18461" actId="20577"/>
        <pc:sldMkLst>
          <pc:docMk/>
          <pc:sldMk cId="3842233497" sldId="444"/>
        </pc:sldMkLst>
        <pc:spChg chg="mod">
          <ac:chgData name="ODIEVRE Loic (MUPY CONSEIL)" userId="23ad1308-a4e6-4d5f-8d00-bdfbdb9921b4" providerId="ADAL" clId="{D5EDC83D-39BE-4EE9-B8CE-023552548A69}" dt="2020-12-09T11:04:43.229" v="18461" actId="20577"/>
          <ac:spMkLst>
            <pc:docMk/>
            <pc:sldMk cId="3842233497" sldId="444"/>
            <ac:spMk id="6" creationId="{BD6388A1-5383-44DA-9044-798E0FA9BE2C}"/>
          </ac:spMkLst>
        </pc:spChg>
      </pc:sldChg>
      <pc:sldChg chg="modSp mod">
        <pc:chgData name="ODIEVRE Loic (MUPY CONSEIL)" userId="23ad1308-a4e6-4d5f-8d00-bdfbdb9921b4" providerId="ADAL" clId="{D5EDC83D-39BE-4EE9-B8CE-023552548A69}" dt="2020-12-08T14:32:28.823" v="15830" actId="207"/>
        <pc:sldMkLst>
          <pc:docMk/>
          <pc:sldMk cId="3016454010" sldId="445"/>
        </pc:sldMkLst>
        <pc:spChg chg="mod">
          <ac:chgData name="ODIEVRE Loic (MUPY CONSEIL)" userId="23ad1308-a4e6-4d5f-8d00-bdfbdb9921b4" providerId="ADAL" clId="{D5EDC83D-39BE-4EE9-B8CE-023552548A69}" dt="2020-12-08T14:32:28.823" v="15830" actId="207"/>
          <ac:spMkLst>
            <pc:docMk/>
            <pc:sldMk cId="3016454010" sldId="445"/>
            <ac:spMk id="23" creationId="{1D4FF8C7-8C88-4FDF-B4E4-7FFD524CF04E}"/>
          </ac:spMkLst>
        </pc:spChg>
      </pc:sldChg>
      <pc:sldChg chg="delSp modSp mod addAnim delAnim">
        <pc:chgData name="ODIEVRE Loic (MUPY CONSEIL)" userId="23ad1308-a4e6-4d5f-8d00-bdfbdb9921b4" providerId="ADAL" clId="{D5EDC83D-39BE-4EE9-B8CE-023552548A69}" dt="2020-12-09T11:25:06.254" v="18867" actId="20577"/>
        <pc:sldMkLst>
          <pc:docMk/>
          <pc:sldMk cId="4089305106" sldId="446"/>
        </pc:sldMkLst>
        <pc:spChg chg="mod">
          <ac:chgData name="ODIEVRE Loic (MUPY CONSEIL)" userId="23ad1308-a4e6-4d5f-8d00-bdfbdb9921b4" providerId="ADAL" clId="{D5EDC83D-39BE-4EE9-B8CE-023552548A69}" dt="2020-12-08T14:12:28.208" v="15603" actId="6549"/>
          <ac:spMkLst>
            <pc:docMk/>
            <pc:sldMk cId="4089305106" sldId="446"/>
            <ac:spMk id="20" creationId="{54254EE8-5CC7-432F-8E6E-9CD4474CE056}"/>
          </ac:spMkLst>
        </pc:spChg>
        <pc:spChg chg="del">
          <ac:chgData name="ODIEVRE Loic (MUPY CONSEIL)" userId="23ad1308-a4e6-4d5f-8d00-bdfbdb9921b4" providerId="ADAL" clId="{D5EDC83D-39BE-4EE9-B8CE-023552548A69}" dt="2020-12-08T14:07:32.756" v="15403" actId="478"/>
          <ac:spMkLst>
            <pc:docMk/>
            <pc:sldMk cId="4089305106" sldId="446"/>
            <ac:spMk id="43" creationId="{8C8FBE9C-E84E-49BF-B3C8-798FE8341BE5}"/>
          </ac:spMkLst>
        </pc:spChg>
        <pc:spChg chg="mod">
          <ac:chgData name="ODIEVRE Loic (MUPY CONSEIL)" userId="23ad1308-a4e6-4d5f-8d00-bdfbdb9921b4" providerId="ADAL" clId="{D5EDC83D-39BE-4EE9-B8CE-023552548A69}" dt="2020-12-08T14:07:55.173" v="15406" actId="14100"/>
          <ac:spMkLst>
            <pc:docMk/>
            <pc:sldMk cId="4089305106" sldId="446"/>
            <ac:spMk id="45" creationId="{2CF8B018-8CB2-466B-A290-BE88FEBBB890}"/>
          </ac:spMkLst>
        </pc:spChg>
        <pc:spChg chg="mod">
          <ac:chgData name="ODIEVRE Loic (MUPY CONSEIL)" userId="23ad1308-a4e6-4d5f-8d00-bdfbdb9921b4" providerId="ADAL" clId="{D5EDC83D-39BE-4EE9-B8CE-023552548A69}" dt="2020-12-08T14:12:09.083" v="15548" actId="208"/>
          <ac:spMkLst>
            <pc:docMk/>
            <pc:sldMk cId="4089305106" sldId="446"/>
            <ac:spMk id="59" creationId="{D691AC3B-2353-4A5C-A8F1-8F29A67DFC74}"/>
          </ac:spMkLst>
        </pc:spChg>
        <pc:spChg chg="del">
          <ac:chgData name="ODIEVRE Loic (MUPY CONSEIL)" userId="23ad1308-a4e6-4d5f-8d00-bdfbdb9921b4" providerId="ADAL" clId="{D5EDC83D-39BE-4EE9-B8CE-023552548A69}" dt="2020-12-08T14:07:36.252" v="15404" actId="478"/>
          <ac:spMkLst>
            <pc:docMk/>
            <pc:sldMk cId="4089305106" sldId="446"/>
            <ac:spMk id="60" creationId="{BA440611-A71C-4825-ABEB-096C48821112}"/>
          </ac:spMkLst>
        </pc:spChg>
        <pc:spChg chg="del">
          <ac:chgData name="ODIEVRE Loic (MUPY CONSEIL)" userId="23ad1308-a4e6-4d5f-8d00-bdfbdb9921b4" providerId="ADAL" clId="{D5EDC83D-39BE-4EE9-B8CE-023552548A69}" dt="2020-12-08T14:56:58.024" v="16642" actId="478"/>
          <ac:spMkLst>
            <pc:docMk/>
            <pc:sldMk cId="4089305106" sldId="446"/>
            <ac:spMk id="71" creationId="{38A503A1-9307-4858-A725-2B69A3926C4A}"/>
          </ac:spMkLst>
        </pc:spChg>
        <pc:graphicFrameChg chg="mod modGraphic">
          <ac:chgData name="ODIEVRE Loic (MUPY CONSEIL)" userId="23ad1308-a4e6-4d5f-8d00-bdfbdb9921b4" providerId="ADAL" clId="{D5EDC83D-39BE-4EE9-B8CE-023552548A69}" dt="2020-12-09T11:25:06.254" v="18867" actId="20577"/>
          <ac:graphicFrameMkLst>
            <pc:docMk/>
            <pc:sldMk cId="4089305106" sldId="446"/>
            <ac:graphicFrameMk id="33" creationId="{2942D421-F4A9-42B6-9655-4731354C1DDF}"/>
          </ac:graphicFrameMkLst>
        </pc:graphicFrameChg>
        <pc:graphicFrameChg chg="mod modGraphic">
          <ac:chgData name="ODIEVRE Loic (MUPY CONSEIL)" userId="23ad1308-a4e6-4d5f-8d00-bdfbdb9921b4" providerId="ADAL" clId="{D5EDC83D-39BE-4EE9-B8CE-023552548A69}" dt="2020-12-09T11:08:32.294" v="18555"/>
          <ac:graphicFrameMkLst>
            <pc:docMk/>
            <pc:sldMk cId="4089305106" sldId="446"/>
            <ac:graphicFrameMk id="34" creationId="{3F384337-9256-4ACD-9360-1F70F97731DA}"/>
          </ac:graphicFrameMkLst>
        </pc:graphicFrameChg>
        <pc:graphicFrameChg chg="mod modGraphic">
          <ac:chgData name="ODIEVRE Loic (MUPY CONSEIL)" userId="23ad1308-a4e6-4d5f-8d00-bdfbdb9921b4" providerId="ADAL" clId="{D5EDC83D-39BE-4EE9-B8CE-023552548A69}" dt="2020-12-09T11:17:48.784" v="18557" actId="313"/>
          <ac:graphicFrameMkLst>
            <pc:docMk/>
            <pc:sldMk cId="4089305106" sldId="446"/>
            <ac:graphicFrameMk id="36" creationId="{6BB76215-44BA-4ADA-8456-910FB74F6681}"/>
          </ac:graphicFrameMkLst>
        </pc:graphicFrameChg>
        <pc:graphicFrameChg chg="mod modGraphic">
          <ac:chgData name="ODIEVRE Loic (MUPY CONSEIL)" userId="23ad1308-a4e6-4d5f-8d00-bdfbdb9921b4" providerId="ADAL" clId="{D5EDC83D-39BE-4EE9-B8CE-023552548A69}" dt="2020-12-09T11:20:04.329" v="18633" actId="20577"/>
          <ac:graphicFrameMkLst>
            <pc:docMk/>
            <pc:sldMk cId="4089305106" sldId="446"/>
            <ac:graphicFrameMk id="38" creationId="{F62CCDD9-AEEE-4332-B31E-DF2D0B747D12}"/>
          </ac:graphicFrameMkLst>
        </pc:graphicFrameChg>
      </pc:sldChg>
      <pc:sldChg chg="modSp mod">
        <pc:chgData name="ODIEVRE Loic (MUPY CONSEIL)" userId="23ad1308-a4e6-4d5f-8d00-bdfbdb9921b4" providerId="ADAL" clId="{D5EDC83D-39BE-4EE9-B8CE-023552548A69}" dt="2020-12-09T11:44:13.823" v="19643" actId="5793"/>
        <pc:sldMkLst>
          <pc:docMk/>
          <pc:sldMk cId="807127773" sldId="450"/>
        </pc:sldMkLst>
        <pc:graphicFrameChg chg="modGraphic">
          <ac:chgData name="ODIEVRE Loic (MUPY CONSEIL)" userId="23ad1308-a4e6-4d5f-8d00-bdfbdb9921b4" providerId="ADAL" clId="{D5EDC83D-39BE-4EE9-B8CE-023552548A69}" dt="2020-12-09T11:44:13.823" v="19643" actId="5793"/>
          <ac:graphicFrameMkLst>
            <pc:docMk/>
            <pc:sldMk cId="807127773" sldId="450"/>
            <ac:graphicFrameMk id="11" creationId="{E031BE5A-EB31-435E-830C-27A587716746}"/>
          </ac:graphicFrameMkLst>
        </pc:graphicFrameChg>
      </pc:sldChg>
      <pc:sldChg chg="modSp mod">
        <pc:chgData name="ODIEVRE Loic (MUPY CONSEIL)" userId="23ad1308-a4e6-4d5f-8d00-bdfbdb9921b4" providerId="ADAL" clId="{D5EDC83D-39BE-4EE9-B8CE-023552548A69}" dt="2020-12-09T11:04:44.693" v="18463" actId="20577"/>
        <pc:sldMkLst>
          <pc:docMk/>
          <pc:sldMk cId="2232355333" sldId="451"/>
        </pc:sldMkLst>
        <pc:spChg chg="mod">
          <ac:chgData name="ODIEVRE Loic (MUPY CONSEIL)" userId="23ad1308-a4e6-4d5f-8d00-bdfbdb9921b4" providerId="ADAL" clId="{D5EDC83D-39BE-4EE9-B8CE-023552548A69}" dt="2020-12-09T11:04:44.693" v="18463" actId="20577"/>
          <ac:spMkLst>
            <pc:docMk/>
            <pc:sldMk cId="2232355333" sldId="451"/>
            <ac:spMk id="7" creationId="{12E6B10C-AF10-42FE-84DE-64BCCB4CC42D}"/>
          </ac:spMkLst>
        </pc:spChg>
      </pc:sldChg>
      <pc:sldChg chg="addSp delSp modSp mod addAnim delAnim modAnim">
        <pc:chgData name="ODIEVRE Loic (MUPY CONSEIL)" userId="23ad1308-a4e6-4d5f-8d00-bdfbdb9921b4" providerId="ADAL" clId="{D5EDC83D-39BE-4EE9-B8CE-023552548A69}" dt="2020-12-09T11:29:58.532" v="19055" actId="6549"/>
        <pc:sldMkLst>
          <pc:docMk/>
          <pc:sldMk cId="4139641552" sldId="453"/>
        </pc:sldMkLst>
        <pc:graphicFrameChg chg="mod modGraphic">
          <ac:chgData name="ODIEVRE Loic (MUPY CONSEIL)" userId="23ad1308-a4e6-4d5f-8d00-bdfbdb9921b4" providerId="ADAL" clId="{D5EDC83D-39BE-4EE9-B8CE-023552548A69}" dt="2020-12-09T11:29:58.532" v="19055" actId="6549"/>
          <ac:graphicFrameMkLst>
            <pc:docMk/>
            <pc:sldMk cId="4139641552" sldId="453"/>
            <ac:graphicFrameMk id="33" creationId="{3B3940C4-BD33-4AE5-8998-FADFA068D4CC}"/>
          </ac:graphicFrameMkLst>
        </pc:graphicFrameChg>
        <pc:graphicFrameChg chg="del mod modGraphic">
          <ac:chgData name="ODIEVRE Loic (MUPY CONSEIL)" userId="23ad1308-a4e6-4d5f-8d00-bdfbdb9921b4" providerId="ADAL" clId="{D5EDC83D-39BE-4EE9-B8CE-023552548A69}" dt="2020-12-09T11:26:38.256" v="18893" actId="478"/>
          <ac:graphicFrameMkLst>
            <pc:docMk/>
            <pc:sldMk cId="4139641552" sldId="453"/>
            <ac:graphicFrameMk id="34" creationId="{BA24ECAB-4863-49EE-876F-B326A59EE9D5}"/>
          </ac:graphicFrameMkLst>
        </pc:graphicFrameChg>
        <pc:graphicFrameChg chg="mod modGraphic">
          <ac:chgData name="ODIEVRE Loic (MUPY CONSEIL)" userId="23ad1308-a4e6-4d5f-8d00-bdfbdb9921b4" providerId="ADAL" clId="{D5EDC83D-39BE-4EE9-B8CE-023552548A69}" dt="2020-12-09T11:28:28.524" v="18961" actId="20577"/>
          <ac:graphicFrameMkLst>
            <pc:docMk/>
            <pc:sldMk cId="4139641552" sldId="453"/>
            <ac:graphicFrameMk id="36" creationId="{8B5F3285-BBAB-4924-8BD1-8F6D5BE78EBE}"/>
          </ac:graphicFrameMkLst>
        </pc:graphicFrameChg>
        <pc:graphicFrameChg chg="add mod modGraphic">
          <ac:chgData name="ODIEVRE Loic (MUPY CONSEIL)" userId="23ad1308-a4e6-4d5f-8d00-bdfbdb9921b4" providerId="ADAL" clId="{D5EDC83D-39BE-4EE9-B8CE-023552548A69}" dt="2020-12-09T11:27:49.488" v="18938"/>
          <ac:graphicFrameMkLst>
            <pc:docMk/>
            <pc:sldMk cId="4139641552" sldId="453"/>
            <ac:graphicFrameMk id="38" creationId="{E6360ED4-80B4-47FD-A04D-734EA640CBB0}"/>
          </ac:graphicFrameMkLst>
        </pc:graphicFrameChg>
      </pc:sldChg>
      <pc:sldChg chg="modSp mod">
        <pc:chgData name="ODIEVRE Loic (MUPY CONSEIL)" userId="23ad1308-a4e6-4d5f-8d00-bdfbdb9921b4" providerId="ADAL" clId="{D5EDC83D-39BE-4EE9-B8CE-023552548A69}" dt="2020-12-09T11:44:49.174" v="19695" actId="6549"/>
        <pc:sldMkLst>
          <pc:docMk/>
          <pc:sldMk cId="1966157759" sldId="457"/>
        </pc:sldMkLst>
        <pc:graphicFrameChg chg="mod modGraphic">
          <ac:chgData name="ODIEVRE Loic (MUPY CONSEIL)" userId="23ad1308-a4e6-4d5f-8d00-bdfbdb9921b4" providerId="ADAL" clId="{D5EDC83D-39BE-4EE9-B8CE-023552548A69}" dt="2020-12-09T11:44:49.174" v="19695" actId="6549"/>
          <ac:graphicFrameMkLst>
            <pc:docMk/>
            <pc:sldMk cId="1966157759" sldId="457"/>
            <ac:graphicFrameMk id="11" creationId="{BA3DDB5A-59BA-4A25-9AA1-33FDA4B45CC0}"/>
          </ac:graphicFrameMkLst>
        </pc:graphicFrameChg>
      </pc:sldChg>
      <pc:sldChg chg="modSp mod">
        <pc:chgData name="ODIEVRE Loic (MUPY CONSEIL)" userId="23ad1308-a4e6-4d5f-8d00-bdfbdb9921b4" providerId="ADAL" clId="{D5EDC83D-39BE-4EE9-B8CE-023552548A69}" dt="2020-12-03T16:59:42.908" v="11689" actId="798"/>
        <pc:sldMkLst>
          <pc:docMk/>
          <pc:sldMk cId="2649528103" sldId="465"/>
        </pc:sldMkLst>
        <pc:graphicFrameChg chg="mod modGraphic">
          <ac:chgData name="ODIEVRE Loic (MUPY CONSEIL)" userId="23ad1308-a4e6-4d5f-8d00-bdfbdb9921b4" providerId="ADAL" clId="{D5EDC83D-39BE-4EE9-B8CE-023552548A69}" dt="2020-12-03T16:59:42.908" v="11689" actId="798"/>
          <ac:graphicFrameMkLst>
            <pc:docMk/>
            <pc:sldMk cId="2649528103" sldId="465"/>
            <ac:graphicFrameMk id="6" creationId="{2375859E-0269-4031-B5C5-0B2F7F911160}"/>
          </ac:graphicFrameMkLst>
        </pc:graphicFrameChg>
      </pc:sldChg>
      <pc:sldChg chg="modSp mod">
        <pc:chgData name="ODIEVRE Loic (MUPY CONSEIL)" userId="23ad1308-a4e6-4d5f-8d00-bdfbdb9921b4" providerId="ADAL" clId="{D5EDC83D-39BE-4EE9-B8CE-023552548A69}" dt="2020-12-09T10:15:46.712" v="17108" actId="20577"/>
        <pc:sldMkLst>
          <pc:docMk/>
          <pc:sldMk cId="718672829" sldId="479"/>
        </pc:sldMkLst>
        <pc:spChg chg="mod">
          <ac:chgData name="ODIEVRE Loic (MUPY CONSEIL)" userId="23ad1308-a4e6-4d5f-8d00-bdfbdb9921b4" providerId="ADAL" clId="{D5EDC83D-39BE-4EE9-B8CE-023552548A69}" dt="2020-12-08T13:33:27.966" v="13852" actId="20577"/>
          <ac:spMkLst>
            <pc:docMk/>
            <pc:sldMk cId="718672829" sldId="479"/>
            <ac:spMk id="4" creationId="{8C7E645D-901B-4029-B2C1-5CE848D98CFB}"/>
          </ac:spMkLst>
        </pc:spChg>
        <pc:graphicFrameChg chg="mod modGraphic">
          <ac:chgData name="ODIEVRE Loic (MUPY CONSEIL)" userId="23ad1308-a4e6-4d5f-8d00-bdfbdb9921b4" providerId="ADAL" clId="{D5EDC83D-39BE-4EE9-B8CE-023552548A69}" dt="2020-12-09T10:15:46.712" v="17108" actId="20577"/>
          <ac:graphicFrameMkLst>
            <pc:docMk/>
            <pc:sldMk cId="718672829" sldId="479"/>
            <ac:graphicFrameMk id="3" creationId="{74AB761E-69AD-42AE-8153-CCBE919A848B}"/>
          </ac:graphicFrameMkLst>
        </pc:graphicFrameChg>
      </pc:sldChg>
      <pc:sldChg chg="del">
        <pc:chgData name="ODIEVRE Loic (MUPY CONSEIL)" userId="23ad1308-a4e6-4d5f-8d00-bdfbdb9921b4" providerId="ADAL" clId="{D5EDC83D-39BE-4EE9-B8CE-023552548A69}" dt="2020-12-03T16:44:25.287" v="11480" actId="47"/>
        <pc:sldMkLst>
          <pc:docMk/>
          <pc:sldMk cId="2446075440" sldId="480"/>
        </pc:sldMkLst>
      </pc:sldChg>
      <pc:sldChg chg="modSp mod">
        <pc:chgData name="ODIEVRE Loic (MUPY CONSEIL)" userId="23ad1308-a4e6-4d5f-8d00-bdfbdb9921b4" providerId="ADAL" clId="{D5EDC83D-39BE-4EE9-B8CE-023552548A69}" dt="2020-12-09T10:42:01.774" v="17555" actId="20577"/>
        <pc:sldMkLst>
          <pc:docMk/>
          <pc:sldMk cId="2667654789" sldId="481"/>
        </pc:sldMkLst>
        <pc:spChg chg="mod">
          <ac:chgData name="ODIEVRE Loic (MUPY CONSEIL)" userId="23ad1308-a4e6-4d5f-8d00-bdfbdb9921b4" providerId="ADAL" clId="{D5EDC83D-39BE-4EE9-B8CE-023552548A69}" dt="2020-12-09T10:42:01.774" v="17555" actId="20577"/>
          <ac:spMkLst>
            <pc:docMk/>
            <pc:sldMk cId="2667654789" sldId="481"/>
            <ac:spMk id="13" creationId="{8A5633E1-472E-4C0A-A0C4-16FE824EC965}"/>
          </ac:spMkLst>
        </pc:spChg>
        <pc:graphicFrameChg chg="modGraphic">
          <ac:chgData name="ODIEVRE Loic (MUPY CONSEIL)" userId="23ad1308-a4e6-4d5f-8d00-bdfbdb9921b4" providerId="ADAL" clId="{D5EDC83D-39BE-4EE9-B8CE-023552548A69}" dt="2020-12-08T16:46:07.765" v="16791" actId="20577"/>
          <ac:graphicFrameMkLst>
            <pc:docMk/>
            <pc:sldMk cId="2667654789" sldId="481"/>
            <ac:graphicFrameMk id="10" creationId="{6863C1AB-1896-49EF-996C-E7B345F3F1BE}"/>
          </ac:graphicFrameMkLst>
        </pc:graphicFrameChg>
      </pc:sldChg>
      <pc:sldChg chg="modSp mod">
        <pc:chgData name="ODIEVRE Loic (MUPY CONSEIL)" userId="23ad1308-a4e6-4d5f-8d00-bdfbdb9921b4" providerId="ADAL" clId="{D5EDC83D-39BE-4EE9-B8CE-023552548A69}" dt="2020-12-08T16:52:03.720" v="16848" actId="20577"/>
        <pc:sldMkLst>
          <pc:docMk/>
          <pc:sldMk cId="2970396020" sldId="482"/>
        </pc:sldMkLst>
        <pc:graphicFrameChg chg="modGraphic">
          <ac:chgData name="ODIEVRE Loic (MUPY CONSEIL)" userId="23ad1308-a4e6-4d5f-8d00-bdfbdb9921b4" providerId="ADAL" clId="{D5EDC83D-39BE-4EE9-B8CE-023552548A69}" dt="2020-12-08T16:52:03.720" v="16848" actId="20577"/>
          <ac:graphicFrameMkLst>
            <pc:docMk/>
            <pc:sldMk cId="2970396020" sldId="482"/>
            <ac:graphicFrameMk id="11" creationId="{E031BE5A-EB31-435E-830C-27A587716746}"/>
          </ac:graphicFrameMkLst>
        </pc:graphicFrameChg>
      </pc:sldChg>
      <pc:sldChg chg="modSp mod">
        <pc:chgData name="ODIEVRE Loic (MUPY CONSEIL)" userId="23ad1308-a4e6-4d5f-8d00-bdfbdb9921b4" providerId="ADAL" clId="{D5EDC83D-39BE-4EE9-B8CE-023552548A69}" dt="2020-12-08T16:55:37.904" v="16882" actId="20577"/>
        <pc:sldMkLst>
          <pc:docMk/>
          <pc:sldMk cId="1840430021" sldId="483"/>
        </pc:sldMkLst>
        <pc:graphicFrameChg chg="modGraphic">
          <ac:chgData name="ODIEVRE Loic (MUPY CONSEIL)" userId="23ad1308-a4e6-4d5f-8d00-bdfbdb9921b4" providerId="ADAL" clId="{D5EDC83D-39BE-4EE9-B8CE-023552548A69}" dt="2020-12-08T16:55:37.904" v="16882" actId="20577"/>
          <ac:graphicFrameMkLst>
            <pc:docMk/>
            <pc:sldMk cId="1840430021" sldId="483"/>
            <ac:graphicFrameMk id="11" creationId="{BA3DDB5A-59BA-4A25-9AA1-33FDA4B45CC0}"/>
          </ac:graphicFrameMkLst>
        </pc:graphicFrameChg>
      </pc:sldChg>
      <pc:sldChg chg="modSp mod">
        <pc:chgData name="ODIEVRE Loic (MUPY CONSEIL)" userId="23ad1308-a4e6-4d5f-8d00-bdfbdb9921b4" providerId="ADAL" clId="{D5EDC83D-39BE-4EE9-B8CE-023552548A69}" dt="2020-12-03T17:00:03.880" v="11692" actId="798"/>
        <pc:sldMkLst>
          <pc:docMk/>
          <pc:sldMk cId="273463452" sldId="484"/>
        </pc:sldMkLst>
        <pc:graphicFrameChg chg="mod modGraphic">
          <ac:chgData name="ODIEVRE Loic (MUPY CONSEIL)" userId="23ad1308-a4e6-4d5f-8d00-bdfbdb9921b4" providerId="ADAL" clId="{D5EDC83D-39BE-4EE9-B8CE-023552548A69}" dt="2020-12-03T17:00:03.880" v="11692" actId="798"/>
          <ac:graphicFrameMkLst>
            <pc:docMk/>
            <pc:sldMk cId="273463452" sldId="484"/>
            <ac:graphicFrameMk id="7" creationId="{9B5836BE-64CF-42D1-8628-234C5287AF42}"/>
          </ac:graphicFrameMkLst>
        </pc:graphicFrameChg>
      </pc:sldChg>
      <pc:sldChg chg="modSp add mod">
        <pc:chgData name="ODIEVRE Loic (MUPY CONSEIL)" userId="23ad1308-a4e6-4d5f-8d00-bdfbdb9921b4" providerId="ADAL" clId="{D5EDC83D-39BE-4EE9-B8CE-023552548A69}" dt="2020-12-08T13:56:30.003" v="15002" actId="6549"/>
        <pc:sldMkLst>
          <pc:docMk/>
          <pc:sldMk cId="1927706754" sldId="485"/>
        </pc:sldMkLst>
        <pc:spChg chg="mod">
          <ac:chgData name="ODIEVRE Loic (MUPY CONSEIL)" userId="23ad1308-a4e6-4d5f-8d00-bdfbdb9921b4" providerId="ADAL" clId="{D5EDC83D-39BE-4EE9-B8CE-023552548A69}" dt="2020-12-08T13:56:30.003" v="15002" actId="6549"/>
          <ac:spMkLst>
            <pc:docMk/>
            <pc:sldMk cId="1927706754" sldId="485"/>
            <ac:spMk id="5" creationId="{9D6B3CBB-6601-439B-8D76-94642EDC4EC3}"/>
          </ac:spMkLst>
        </pc:spChg>
        <pc:spChg chg="mod">
          <ac:chgData name="ODIEVRE Loic (MUPY CONSEIL)" userId="23ad1308-a4e6-4d5f-8d00-bdfbdb9921b4" providerId="ADAL" clId="{D5EDC83D-39BE-4EE9-B8CE-023552548A69}" dt="2020-12-08T13:53:58.048" v="14834" actId="6549"/>
          <ac:spMkLst>
            <pc:docMk/>
            <pc:sldMk cId="1927706754" sldId="485"/>
            <ac:spMk id="7" creationId="{23D79C17-ED33-4523-B2D7-0DBFC1AC034D}"/>
          </ac:spMkLst>
        </pc:spChg>
      </pc:sldChg>
    </pc:docChg>
  </pc:docChgLst>
  <pc:docChgLst>
    <pc:chgData name="Maxime BONFILS (MUPY CONSEIL)" userId="fc847143-b7e7-4559-bb6d-a39103c68247" providerId="ADAL" clId="{99451F26-8756-4187-A007-CBF795423DEF}"/>
    <pc:docChg chg="undo redo custSel modSld sldOrd">
      <pc:chgData name="Maxime BONFILS (MUPY CONSEIL)" userId="fc847143-b7e7-4559-bb6d-a39103c68247" providerId="ADAL" clId="{99451F26-8756-4187-A007-CBF795423DEF}" dt="2020-12-09T14:58:57.733" v="5664" actId="20577"/>
      <pc:docMkLst>
        <pc:docMk/>
      </pc:docMkLst>
      <pc:sldChg chg="modSp mod ord">
        <pc:chgData name="Maxime BONFILS (MUPY CONSEIL)" userId="fc847143-b7e7-4559-bb6d-a39103c68247" providerId="ADAL" clId="{99451F26-8756-4187-A007-CBF795423DEF}" dt="2020-12-09T14:46:26.816" v="4868" actId="404"/>
        <pc:sldMkLst>
          <pc:docMk/>
          <pc:sldMk cId="3210561836" sldId="290"/>
        </pc:sldMkLst>
        <pc:spChg chg="mod">
          <ac:chgData name="Maxime BONFILS (MUPY CONSEIL)" userId="fc847143-b7e7-4559-bb6d-a39103c68247" providerId="ADAL" clId="{99451F26-8756-4187-A007-CBF795423DEF}" dt="2020-12-09T14:46:26.816" v="4868" actId="404"/>
          <ac:spMkLst>
            <pc:docMk/>
            <pc:sldMk cId="3210561836" sldId="290"/>
            <ac:spMk id="12" creationId="{EA7883FC-AF27-4D20-8F02-4B09C9FCC7E4}"/>
          </ac:spMkLst>
        </pc:spChg>
      </pc:sldChg>
      <pc:sldChg chg="modSp mod">
        <pc:chgData name="Maxime BONFILS (MUPY CONSEIL)" userId="fc847143-b7e7-4559-bb6d-a39103c68247" providerId="ADAL" clId="{99451F26-8756-4187-A007-CBF795423DEF}" dt="2020-12-09T14:42:02.839" v="4635" actId="20577"/>
        <pc:sldMkLst>
          <pc:docMk/>
          <pc:sldMk cId="4215413328" sldId="323"/>
        </pc:sldMkLst>
        <pc:spChg chg="mod">
          <ac:chgData name="Maxime BONFILS (MUPY CONSEIL)" userId="fc847143-b7e7-4559-bb6d-a39103c68247" providerId="ADAL" clId="{99451F26-8756-4187-A007-CBF795423DEF}" dt="2020-12-09T14:42:02.839" v="4635" actId="20577"/>
          <ac:spMkLst>
            <pc:docMk/>
            <pc:sldMk cId="4215413328" sldId="323"/>
            <ac:spMk id="331" creationId="{DE000B07-240E-4246-AFC4-9A8635FBADE0}"/>
          </ac:spMkLst>
        </pc:spChg>
      </pc:sldChg>
      <pc:sldChg chg="addSp delSp modSp mod ord">
        <pc:chgData name="Maxime BONFILS (MUPY CONSEIL)" userId="fc847143-b7e7-4559-bb6d-a39103c68247" providerId="ADAL" clId="{99451F26-8756-4187-A007-CBF795423DEF}" dt="2020-12-09T14:50:37.753" v="5171" actId="20577"/>
        <pc:sldMkLst>
          <pc:docMk/>
          <pc:sldMk cId="356273371" sldId="324"/>
        </pc:sldMkLst>
        <pc:spChg chg="add 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13" creationId="{F3280C65-DF71-42FE-8C9C-2121C57CF119}"/>
          </ac:spMkLst>
        </pc:spChg>
        <pc:spChg chg="mod">
          <ac:chgData name="Maxime BONFILS (MUPY CONSEIL)" userId="fc847143-b7e7-4559-bb6d-a39103c68247" providerId="ADAL" clId="{99451F26-8756-4187-A007-CBF795423DEF}" dt="2020-12-09T14:40:19.378" v="4417"/>
          <ac:spMkLst>
            <pc:docMk/>
            <pc:sldMk cId="356273371" sldId="324"/>
            <ac:spMk id="138" creationId="{23ACE7F2-F732-447F-B0A8-24F13A736B13}"/>
          </ac:spMkLst>
        </pc:spChg>
        <pc:spChg chg="mod">
          <ac:chgData name="Maxime BONFILS (MUPY CONSEIL)" userId="fc847143-b7e7-4559-bb6d-a39103c68247" providerId="ADAL" clId="{99451F26-8756-4187-A007-CBF795423DEF}" dt="2020-12-09T14:40:19.378" v="4417"/>
          <ac:spMkLst>
            <pc:docMk/>
            <pc:sldMk cId="356273371" sldId="324"/>
            <ac:spMk id="139" creationId="{B566C32E-1F49-4824-BEE7-71F8DA66A9C2}"/>
          </ac:spMkLst>
        </pc:spChg>
        <pc:spChg chg="add 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140" creationId="{C60A7413-0C52-4394-B710-63971C5287C6}"/>
          </ac:spMkLst>
        </pc:spChg>
        <pc:spChg chg="mod">
          <ac:chgData name="Maxime BONFILS (MUPY CONSEIL)" userId="fc847143-b7e7-4559-bb6d-a39103c68247" providerId="ADAL" clId="{99451F26-8756-4187-A007-CBF795423DEF}" dt="2020-12-09T14:40:19.378" v="4417"/>
          <ac:spMkLst>
            <pc:docMk/>
            <pc:sldMk cId="356273371" sldId="324"/>
            <ac:spMk id="144" creationId="{36A21599-805E-42E9-A128-4D9131C3F741}"/>
          </ac:spMkLst>
        </pc:spChg>
        <pc:spChg chg="mod">
          <ac:chgData name="Maxime BONFILS (MUPY CONSEIL)" userId="fc847143-b7e7-4559-bb6d-a39103c68247" providerId="ADAL" clId="{99451F26-8756-4187-A007-CBF795423DEF}" dt="2020-12-09T14:40:19.378" v="4417"/>
          <ac:spMkLst>
            <pc:docMk/>
            <pc:sldMk cId="356273371" sldId="324"/>
            <ac:spMk id="151" creationId="{02E6AA34-D33F-4D08-A3B5-F191BDAD4FEE}"/>
          </ac:spMkLst>
        </pc:spChg>
        <pc:spChg chg="add 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153" creationId="{B18C50E0-2E9A-40D8-A8B8-DE73191A17CD}"/>
          </ac:spMkLst>
        </pc:spChg>
        <pc:spChg chg="del">
          <ac:chgData name="Maxime BONFILS (MUPY CONSEIL)" userId="fc847143-b7e7-4559-bb6d-a39103c68247" providerId="ADAL" clId="{99451F26-8756-4187-A007-CBF795423DEF}" dt="2020-12-09T14:49:28.068" v="5035" actId="478"/>
          <ac:spMkLst>
            <pc:docMk/>
            <pc:sldMk cId="356273371" sldId="324"/>
            <ac:spMk id="155" creationId="{97A30343-27DB-4F3D-A915-C1D7CE77A7AC}"/>
          </ac:spMkLst>
        </pc:spChg>
        <pc:spChg chg="mod">
          <ac:chgData name="Maxime BONFILS (MUPY CONSEIL)" userId="fc847143-b7e7-4559-bb6d-a39103c68247" providerId="ADAL" clId="{99451F26-8756-4187-A007-CBF795423DEF}" dt="2020-12-09T14:40:19.378" v="4417"/>
          <ac:spMkLst>
            <pc:docMk/>
            <pc:sldMk cId="356273371" sldId="324"/>
            <ac:spMk id="164" creationId="{74A7CF13-6F87-43D5-B4ED-1834632786F8}"/>
          </ac:spMkLst>
        </pc:spChg>
        <pc:spChg chg="mod">
          <ac:chgData name="Maxime BONFILS (MUPY CONSEIL)" userId="fc847143-b7e7-4559-bb6d-a39103c68247" providerId="ADAL" clId="{99451F26-8756-4187-A007-CBF795423DEF}" dt="2020-12-09T14:40:19.378" v="4417"/>
          <ac:spMkLst>
            <pc:docMk/>
            <pc:sldMk cId="356273371" sldId="324"/>
            <ac:spMk id="167" creationId="{940BDAB0-5214-4BB3-A088-9EFAB8EA44FF}"/>
          </ac:spMkLst>
        </pc:spChg>
        <pc:spChg chg="mod">
          <ac:chgData name="Maxime BONFILS (MUPY CONSEIL)" userId="fc847143-b7e7-4559-bb6d-a39103c68247" providerId="ADAL" clId="{99451F26-8756-4187-A007-CBF795423DEF}" dt="2020-12-09T14:40:19.378" v="4417"/>
          <ac:spMkLst>
            <pc:docMk/>
            <pc:sldMk cId="356273371" sldId="324"/>
            <ac:spMk id="168" creationId="{1AB200F4-F2E5-441F-89F1-6AB2B2733587}"/>
          </ac:spMkLst>
        </pc:spChg>
        <pc:spChg chg="add 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169" creationId="{6F5E61E2-D37E-440E-BDAF-790B25149E46}"/>
          </ac:spMkLst>
        </pc:spChg>
        <pc:spChg chg="mod">
          <ac:chgData name="Maxime BONFILS (MUPY CONSEIL)" userId="fc847143-b7e7-4559-bb6d-a39103c68247" providerId="ADAL" clId="{99451F26-8756-4187-A007-CBF795423DEF}" dt="2020-12-09T14:40:19.378" v="4417"/>
          <ac:spMkLst>
            <pc:docMk/>
            <pc:sldMk cId="356273371" sldId="324"/>
            <ac:spMk id="176" creationId="{3B17A3F6-4FFF-4785-B4B5-A15D2884AA29}"/>
          </ac:spMkLst>
        </pc:spChg>
        <pc:spChg chg="mod">
          <ac:chgData name="Maxime BONFILS (MUPY CONSEIL)" userId="fc847143-b7e7-4559-bb6d-a39103c68247" providerId="ADAL" clId="{99451F26-8756-4187-A007-CBF795423DEF}" dt="2020-12-09T14:40:54.707" v="4486" actId="14100"/>
          <ac:spMkLst>
            <pc:docMk/>
            <pc:sldMk cId="356273371" sldId="324"/>
            <ac:spMk id="177" creationId="{36B61711-55B5-4C67-942D-60A3039F6930}"/>
          </ac:spMkLst>
        </pc:spChg>
        <pc:spChg chg="add 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185" creationId="{3A888E84-A5A2-4A1B-B7FF-BDBA19626FEF}"/>
          </ac:spMkLst>
        </pc:spChg>
        <pc:spChg chg="add 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186" creationId="{5F189ABD-63DA-44C0-9C8C-16C50BC9F708}"/>
          </ac:spMkLst>
        </pc:spChg>
        <pc:spChg chg="mod">
          <ac:chgData name="Maxime BONFILS (MUPY CONSEIL)" userId="fc847143-b7e7-4559-bb6d-a39103c68247" providerId="ADAL" clId="{99451F26-8756-4187-A007-CBF795423DEF}" dt="2020-12-09T14:40:19.378" v="4417"/>
          <ac:spMkLst>
            <pc:docMk/>
            <pc:sldMk cId="356273371" sldId="324"/>
            <ac:spMk id="187" creationId="{746A66B4-24FB-4418-B145-173C534D59C6}"/>
          </ac:spMkLst>
        </pc:spChg>
        <pc:spChg chg="mod">
          <ac:chgData name="Maxime BONFILS (MUPY CONSEIL)" userId="fc847143-b7e7-4559-bb6d-a39103c68247" providerId="ADAL" clId="{99451F26-8756-4187-A007-CBF795423DEF}" dt="2020-12-09T14:40:19.378" v="4417"/>
          <ac:spMkLst>
            <pc:docMk/>
            <pc:sldMk cId="356273371" sldId="324"/>
            <ac:spMk id="188" creationId="{303701C9-5974-48E3-AA56-E2A3267B3143}"/>
          </ac:spMkLst>
        </pc:spChg>
        <pc:spChg chg="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189" creationId="{DA48EB1A-CA40-4025-BE0A-D111D74F7D5A}"/>
          </ac:spMkLst>
        </pc:spChg>
        <pc:spChg chg="mod">
          <ac:chgData name="Maxime BONFILS (MUPY CONSEIL)" userId="fc847143-b7e7-4559-bb6d-a39103c68247" providerId="ADAL" clId="{99451F26-8756-4187-A007-CBF795423DEF}" dt="2020-12-09T14:40:19.378" v="4417"/>
          <ac:spMkLst>
            <pc:docMk/>
            <pc:sldMk cId="356273371" sldId="324"/>
            <ac:spMk id="209" creationId="{9689D9C0-51B7-4515-BD7E-0E3280860046}"/>
          </ac:spMkLst>
        </pc:spChg>
        <pc:spChg chg="mod">
          <ac:chgData name="Maxime BONFILS (MUPY CONSEIL)" userId="fc847143-b7e7-4559-bb6d-a39103c68247" providerId="ADAL" clId="{99451F26-8756-4187-A007-CBF795423DEF}" dt="2020-12-09T14:40:19.378" v="4417"/>
          <ac:spMkLst>
            <pc:docMk/>
            <pc:sldMk cId="356273371" sldId="324"/>
            <ac:spMk id="216" creationId="{B833215F-726F-413B-9C58-291A81F6B07A}"/>
          </ac:spMkLst>
        </pc:spChg>
        <pc:spChg chg="mod">
          <ac:chgData name="Maxime BONFILS (MUPY CONSEIL)" userId="fc847143-b7e7-4559-bb6d-a39103c68247" providerId="ADAL" clId="{99451F26-8756-4187-A007-CBF795423DEF}" dt="2020-12-09T14:40:19.378" v="4417"/>
          <ac:spMkLst>
            <pc:docMk/>
            <pc:sldMk cId="356273371" sldId="324"/>
            <ac:spMk id="223" creationId="{9065FC87-9631-4BB3-9E04-5717C6488171}"/>
          </ac:spMkLst>
        </pc:spChg>
        <pc:spChg chg="mod">
          <ac:chgData name="Maxime BONFILS (MUPY CONSEIL)" userId="fc847143-b7e7-4559-bb6d-a39103c68247" providerId="ADAL" clId="{99451F26-8756-4187-A007-CBF795423DEF}" dt="2020-12-09T14:40:19.378" v="4417"/>
          <ac:spMkLst>
            <pc:docMk/>
            <pc:sldMk cId="356273371" sldId="324"/>
            <ac:spMk id="224" creationId="{50E936E6-1E35-4143-B299-E019752F3555}"/>
          </ac:spMkLst>
        </pc:spChg>
        <pc:spChg chg="mod">
          <ac:chgData name="Maxime BONFILS (MUPY CONSEIL)" userId="fc847143-b7e7-4559-bb6d-a39103c68247" providerId="ADAL" clId="{99451F26-8756-4187-A007-CBF795423DEF}" dt="2020-12-09T14:40:19.378" v="4417"/>
          <ac:spMkLst>
            <pc:docMk/>
            <pc:sldMk cId="356273371" sldId="324"/>
            <ac:spMk id="231" creationId="{4051F29A-A888-4ED8-89C3-7E345F454427}"/>
          </ac:spMkLst>
        </pc:spChg>
        <pc:spChg chg="add 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232" creationId="{C9F8141A-913A-40C9-B930-D6DA12686FCD}"/>
          </ac:spMkLst>
        </pc:spChg>
        <pc:spChg chg="add 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233" creationId="{A6213515-1E54-4F18-9403-8443863ED7F7}"/>
          </ac:spMkLst>
        </pc:spChg>
        <pc:spChg chg="add 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234" creationId="{6B824179-5463-490D-A3AC-70D96EB0046A}"/>
          </ac:spMkLst>
        </pc:spChg>
        <pc:spChg chg="mod">
          <ac:chgData name="Maxime BONFILS (MUPY CONSEIL)" userId="fc847143-b7e7-4559-bb6d-a39103c68247" providerId="ADAL" clId="{99451F26-8756-4187-A007-CBF795423DEF}" dt="2020-12-09T14:50:37.753" v="5171" actId="20577"/>
          <ac:spMkLst>
            <pc:docMk/>
            <pc:sldMk cId="356273371" sldId="324"/>
            <ac:spMk id="240" creationId="{C8B493F4-7F02-455A-9EF1-91F47A9BAC4C}"/>
          </ac:spMkLst>
        </pc:spChg>
        <pc:spChg chg="mod">
          <ac:chgData name="Maxime BONFILS (MUPY CONSEIL)" userId="fc847143-b7e7-4559-bb6d-a39103c68247" providerId="ADAL" clId="{99451F26-8756-4187-A007-CBF795423DEF}" dt="2020-12-09T14:40:19.378" v="4417"/>
          <ac:spMkLst>
            <pc:docMk/>
            <pc:sldMk cId="356273371" sldId="324"/>
            <ac:spMk id="242" creationId="{8C769AA3-0ABB-4EDF-9DE3-D07CA6B4F4D8}"/>
          </ac:spMkLst>
        </pc:spChg>
        <pc:spChg chg="add del mod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249" creationId="{2B17742B-3300-4730-9244-2906A7465EE9}"/>
          </ac:spMkLst>
        </pc:spChg>
        <pc:spChg chg="add 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250" creationId="{B15BED3D-2D98-46C8-9A5A-923E0C002826}"/>
          </ac:spMkLst>
        </pc:spChg>
        <pc:spChg chg="mod">
          <ac:chgData name="Maxime BONFILS (MUPY CONSEIL)" userId="fc847143-b7e7-4559-bb6d-a39103c68247" providerId="ADAL" clId="{99451F26-8756-4187-A007-CBF795423DEF}" dt="2020-12-09T14:43:32.532" v="4707" actId="1036"/>
          <ac:spMkLst>
            <pc:docMk/>
            <pc:sldMk cId="356273371" sldId="324"/>
            <ac:spMk id="251" creationId="{5A37F81D-80E9-42C0-AF7D-9C5A6952B38C}"/>
          </ac:spMkLst>
        </pc:spChg>
        <pc:spChg chg="mod">
          <ac:chgData name="Maxime BONFILS (MUPY CONSEIL)" userId="fc847143-b7e7-4559-bb6d-a39103c68247" providerId="ADAL" clId="{99451F26-8756-4187-A007-CBF795423DEF}" dt="2020-12-09T14:40:19.378" v="4417"/>
          <ac:spMkLst>
            <pc:docMk/>
            <pc:sldMk cId="356273371" sldId="324"/>
            <ac:spMk id="252" creationId="{05F30D7A-7E4B-4D84-83C7-8039A1A706EB}"/>
          </ac:spMkLst>
        </pc:spChg>
        <pc:spChg chg="mod">
          <ac:chgData name="Maxime BONFILS (MUPY CONSEIL)" userId="fc847143-b7e7-4559-bb6d-a39103c68247" providerId="ADAL" clId="{99451F26-8756-4187-A007-CBF795423DEF}" dt="2020-12-09T14:40:19.378" v="4417"/>
          <ac:spMkLst>
            <pc:docMk/>
            <pc:sldMk cId="356273371" sldId="324"/>
            <ac:spMk id="253" creationId="{569BA91D-FCA9-4787-BD56-81D23AA2C839}"/>
          </ac:spMkLst>
        </pc:spChg>
        <pc:spChg chg="add 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260" creationId="{94A7A043-8365-466F-9B4F-51313EF70FFF}"/>
          </ac:spMkLst>
        </pc:spChg>
        <pc:spChg chg="add 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261" creationId="{340796CF-5CF7-42B9-BAD7-22837256CB33}"/>
          </ac:spMkLst>
        </pc:spChg>
        <pc:spChg chg="add 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262" creationId="{363F57C5-A341-476E-8282-B360D7E0AD94}"/>
          </ac:spMkLst>
        </pc:spChg>
        <pc:spChg chg="mod">
          <ac:chgData name="Maxime BONFILS (MUPY CONSEIL)" userId="fc847143-b7e7-4559-bb6d-a39103c68247" providerId="ADAL" clId="{99451F26-8756-4187-A007-CBF795423DEF}" dt="2020-12-09T14:40:19.378" v="4417"/>
          <ac:spMkLst>
            <pc:docMk/>
            <pc:sldMk cId="356273371" sldId="324"/>
            <ac:spMk id="263" creationId="{D1F2CF98-6937-4DA1-B3B1-10BC4236C01D}"/>
          </ac:spMkLst>
        </pc:spChg>
        <pc:spChg chg="mod">
          <ac:chgData name="Maxime BONFILS (MUPY CONSEIL)" userId="fc847143-b7e7-4559-bb6d-a39103c68247" providerId="ADAL" clId="{99451F26-8756-4187-A007-CBF795423DEF}" dt="2020-12-09T14:40:19.378" v="4417"/>
          <ac:spMkLst>
            <pc:docMk/>
            <pc:sldMk cId="356273371" sldId="324"/>
            <ac:spMk id="270" creationId="{AF8A6C01-15C3-41B5-A960-8269C55D0F87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273" creationId="{7E117E77-EB93-4067-9FB2-43164138B1F5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274" creationId="{657D5D56-12BE-4C75-9DB9-60A0C0749286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276" creationId="{2A4EC2FE-5B9A-4E13-AA55-12B5903CF259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277" creationId="{6A182868-A5A2-4B62-8D27-436FD7D5C864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278" creationId="{63F4C8F5-9333-4090-AA4C-699174E18756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279" creationId="{7DC5A18E-3F09-4AB9-8B33-7F29BA36A75D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329" creationId="{3DE93A84-EBFB-46A8-9DCB-E4C03BE29DE9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330" creationId="{B961FF78-1E86-4A3B-9BD2-A42F95FA154E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331" creationId="{15EC5FA1-8968-4A13-AE10-A645C39E038A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332" creationId="{4DA22978-F044-491B-A744-CDE1C6D4CE93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335" creationId="{56D8B349-53D2-4693-8CB6-34B887442342}"/>
          </ac:spMkLst>
        </pc:spChg>
        <pc:spChg chg="add 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337" creationId="{7CE8B981-9F0D-4D44-A3D2-5E43BC8250D1}"/>
          </ac:spMkLst>
        </pc:spChg>
        <pc:spChg chg="add 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338" creationId="{AF065932-80B7-42D2-8EF6-9A476159CAF6}"/>
          </ac:spMkLst>
        </pc:spChg>
        <pc:spChg chg="add 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339" creationId="{E1CAAF9F-80B3-4983-97F2-5A83EC36AC08}"/>
          </ac:spMkLst>
        </pc:spChg>
        <pc:spChg chg="add 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340" creationId="{E5600004-C6E3-4F80-9A3E-CAB4D635E126}"/>
          </ac:spMkLst>
        </pc:spChg>
        <pc:spChg chg="add 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341" creationId="{67C63D5E-F56D-43BC-A7F8-F9072124ED4D}"/>
          </ac:spMkLst>
        </pc:spChg>
        <pc:spChg chg="add 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342" creationId="{E6711420-8CA5-4851-A42E-7602CAEEBA54}"/>
          </ac:spMkLst>
        </pc:spChg>
        <pc:spChg chg="add 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343" creationId="{7D70AD72-308D-4238-9155-3173335FC44A}"/>
          </ac:spMkLst>
        </pc:spChg>
        <pc:spChg chg="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344" creationId="{360723D3-A815-4EA2-9E55-BB12D9A616B4}"/>
          </ac:spMkLst>
        </pc:spChg>
        <pc:spChg chg="add 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345" creationId="{6F634E76-C7E6-4C1F-BDA7-4ACBDDBAD843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346" creationId="{03670CA8-14E9-403F-9456-A4223274A29A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347" creationId="{59444B84-7F4F-4F18-8FA6-D08243466114}"/>
          </ac:spMkLst>
        </pc:spChg>
        <pc:spChg chg="add 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348" creationId="{66029F12-4EF2-4D6F-866B-E5DD9C4999CC}"/>
          </ac:spMkLst>
        </pc:spChg>
        <pc:spChg chg="add 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349" creationId="{4E3D85B7-D586-4467-9935-4FA9F980257B}"/>
          </ac:spMkLst>
        </pc:spChg>
        <pc:spChg chg="add 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350" creationId="{668ACDF2-57AE-492C-82F8-D475B6C8E35F}"/>
          </ac:spMkLst>
        </pc:spChg>
        <pc:spChg chg="add 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351" creationId="{754A2DF2-85DC-40F7-BFDE-867B1F7D7B1D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352" creationId="{99767F65-8612-470F-8347-701916E07D4F}"/>
          </ac:spMkLst>
        </pc:spChg>
        <pc:spChg chg="add 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353" creationId="{8680DC7D-A86F-4105-BFB3-86187842FEDD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354" creationId="{B85E9F26-3435-4C38-97CA-52A097F85AC6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355" creationId="{B8CDE9BD-EA0E-4B7A-9BD7-279106E1BF0F}"/>
          </ac:spMkLst>
        </pc:spChg>
        <pc:spChg chg="add del">
          <ac:chgData name="Maxime BONFILS (MUPY CONSEIL)" userId="fc847143-b7e7-4559-bb6d-a39103c68247" providerId="ADAL" clId="{99451F26-8756-4187-A007-CBF795423DEF}" dt="2020-12-09T14:40:07.824" v="4415" actId="21"/>
          <ac:spMkLst>
            <pc:docMk/>
            <pc:sldMk cId="356273371" sldId="324"/>
            <ac:spMk id="356" creationId="{1606DD5E-E8E5-46F2-A3C9-7D51E61EE4B4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357" creationId="{21807550-1D43-4FB5-99C7-C3D1FC4C91E0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358" creationId="{D7DF0EB9-2B4E-4515-AAE3-F91169FA5B12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359" creationId="{18917574-F2AA-4741-B6F5-E8755FEA8801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360" creationId="{58F5182F-F6C3-484D-96D9-1227416CB51B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361" creationId="{17B5DB19-3395-483A-8BDE-C298A2091B63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362" creationId="{10B419DD-4009-4CEE-A24B-11F91679489B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363" creationId="{3DC641B8-5210-442B-918E-8439F719F5B6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364" creationId="{B415FECE-7E4F-4AE3-89FB-7F7FAE8AEF23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365" creationId="{C860AFF4-FBCC-49CA-AE84-7442D372F148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366" creationId="{F9BFCEBB-210E-4AAC-9B2A-B6E00B3E0006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367" creationId="{3E1CC390-52A0-4383-B95D-9D50491F4BA0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368" creationId="{45D65D9F-A9BC-4D2A-9D74-0FA2FDE17357}"/>
          </ac:spMkLst>
        </pc:spChg>
        <pc:spChg chg="add mod">
          <ac:chgData name="Maxime BONFILS (MUPY CONSEIL)" userId="fc847143-b7e7-4559-bb6d-a39103c68247" providerId="ADAL" clId="{99451F26-8756-4187-A007-CBF795423DEF}" dt="2020-12-09T14:40:24.114" v="4418" actId="1076"/>
          <ac:spMkLst>
            <pc:docMk/>
            <pc:sldMk cId="356273371" sldId="324"/>
            <ac:spMk id="369" creationId="{1E8BC653-124D-4210-B160-8315137C84AD}"/>
          </ac:spMkLst>
        </pc:spChg>
        <pc:spChg chg="add mod">
          <ac:chgData name="Maxime BONFILS (MUPY CONSEIL)" userId="fc847143-b7e7-4559-bb6d-a39103c68247" providerId="ADAL" clId="{99451F26-8756-4187-A007-CBF795423DEF}" dt="2020-12-09T14:40:31.541" v="4446" actId="6549"/>
          <ac:spMkLst>
            <pc:docMk/>
            <pc:sldMk cId="356273371" sldId="324"/>
            <ac:spMk id="370" creationId="{83B2C2A7-F6ED-45DD-A279-65DF241E8434}"/>
          </ac:spMkLst>
        </pc:spChg>
        <pc:grpChg chg="add del">
          <ac:chgData name="Maxime BONFILS (MUPY CONSEIL)" userId="fc847143-b7e7-4559-bb6d-a39103c68247" providerId="ADAL" clId="{99451F26-8756-4187-A007-CBF795423DEF}" dt="2020-12-09T14:40:07.824" v="4415" actId="21"/>
          <ac:grpSpMkLst>
            <pc:docMk/>
            <pc:sldMk cId="356273371" sldId="324"/>
            <ac:grpSpMk id="53" creationId="{CD89267C-D7AD-4F49-8761-CCEA15DF5F63}"/>
          </ac:grpSpMkLst>
        </pc:grpChg>
        <pc:grpChg chg="add del">
          <ac:chgData name="Maxime BONFILS (MUPY CONSEIL)" userId="fc847143-b7e7-4559-bb6d-a39103c68247" providerId="ADAL" clId="{99451F26-8756-4187-A007-CBF795423DEF}" dt="2020-12-09T14:40:07.824" v="4415" actId="21"/>
          <ac:grpSpMkLst>
            <pc:docMk/>
            <pc:sldMk cId="356273371" sldId="324"/>
            <ac:grpSpMk id="71" creationId="{62DAE4F1-0A4A-4BE1-A16D-9A3891DE059C}"/>
          </ac:grpSpMkLst>
        </pc:grpChg>
        <pc:grpChg chg="add mod">
          <ac:chgData name="Maxime BONFILS (MUPY CONSEIL)" userId="fc847143-b7e7-4559-bb6d-a39103c68247" providerId="ADAL" clId="{99451F26-8756-4187-A007-CBF795423DEF}" dt="2020-12-09T14:40:24.114" v="4418" actId="1076"/>
          <ac:grpSpMkLst>
            <pc:docMk/>
            <pc:sldMk cId="356273371" sldId="324"/>
            <ac:grpSpMk id="134" creationId="{C9B84FF1-60B9-4B33-B9FD-1B3D5BDEF2D3}"/>
          </ac:grpSpMkLst>
        </pc:grpChg>
        <pc:grpChg chg="mod">
          <ac:chgData name="Maxime BONFILS (MUPY CONSEIL)" userId="fc847143-b7e7-4559-bb6d-a39103c68247" providerId="ADAL" clId="{99451F26-8756-4187-A007-CBF795423DEF}" dt="2020-12-09T14:40:19.378" v="4417"/>
          <ac:grpSpMkLst>
            <pc:docMk/>
            <pc:sldMk cId="356273371" sldId="324"/>
            <ac:grpSpMk id="136" creationId="{7618F834-22BA-4351-9AAF-BAC00D7759F5}"/>
          </ac:grpSpMkLst>
        </pc:grpChg>
        <pc:grpChg chg="mod">
          <ac:chgData name="Maxime BONFILS (MUPY CONSEIL)" userId="fc847143-b7e7-4559-bb6d-a39103c68247" providerId="ADAL" clId="{99451F26-8756-4187-A007-CBF795423DEF}" dt="2020-12-09T14:40:19.378" v="4417"/>
          <ac:grpSpMkLst>
            <pc:docMk/>
            <pc:sldMk cId="356273371" sldId="324"/>
            <ac:grpSpMk id="137" creationId="{CECCED06-E170-4CE3-9902-4FC448E0AE58}"/>
          </ac:grpSpMkLst>
        </pc:grpChg>
        <pc:grpChg chg="mod">
          <ac:chgData name="Maxime BONFILS (MUPY CONSEIL)" userId="fc847143-b7e7-4559-bb6d-a39103c68247" providerId="ADAL" clId="{99451F26-8756-4187-A007-CBF795423DEF}" dt="2020-12-09T14:40:19.378" v="4417"/>
          <ac:grpSpMkLst>
            <pc:docMk/>
            <pc:sldMk cId="356273371" sldId="324"/>
            <ac:grpSpMk id="141" creationId="{99D6B47C-C574-4B17-984B-9EEDFE03F03F}"/>
          </ac:grpSpMkLst>
        </pc:grpChg>
        <pc:grpChg chg="mod">
          <ac:chgData name="Maxime BONFILS (MUPY CONSEIL)" userId="fc847143-b7e7-4559-bb6d-a39103c68247" providerId="ADAL" clId="{99451F26-8756-4187-A007-CBF795423DEF}" dt="2020-12-09T14:40:19.378" v="4417"/>
          <ac:grpSpMkLst>
            <pc:docMk/>
            <pc:sldMk cId="356273371" sldId="324"/>
            <ac:grpSpMk id="142" creationId="{3FBDD78F-D346-4EF8-89A2-49E8B424036B}"/>
          </ac:grpSpMkLst>
        </pc:grpChg>
        <pc:grpChg chg="mod">
          <ac:chgData name="Maxime BONFILS (MUPY CONSEIL)" userId="fc847143-b7e7-4559-bb6d-a39103c68247" providerId="ADAL" clId="{99451F26-8756-4187-A007-CBF795423DEF}" dt="2020-12-09T14:40:19.378" v="4417"/>
          <ac:grpSpMkLst>
            <pc:docMk/>
            <pc:sldMk cId="356273371" sldId="324"/>
            <ac:grpSpMk id="143" creationId="{5CF31E8D-17BC-4784-9384-C5E4B18E9DD7}"/>
          </ac:grpSpMkLst>
        </pc:grpChg>
        <pc:grpChg chg="add mod">
          <ac:chgData name="Maxime BONFILS (MUPY CONSEIL)" userId="fc847143-b7e7-4559-bb6d-a39103c68247" providerId="ADAL" clId="{99451F26-8756-4187-A007-CBF795423DEF}" dt="2020-12-09T14:40:24.114" v="4418" actId="1076"/>
          <ac:grpSpMkLst>
            <pc:docMk/>
            <pc:sldMk cId="356273371" sldId="324"/>
            <ac:grpSpMk id="157" creationId="{98B38633-CAA8-4C35-9460-EED700FB39BA}"/>
          </ac:grpSpMkLst>
        </pc:grpChg>
        <pc:grpChg chg="mod">
          <ac:chgData name="Maxime BONFILS (MUPY CONSEIL)" userId="fc847143-b7e7-4559-bb6d-a39103c68247" providerId="ADAL" clId="{99451F26-8756-4187-A007-CBF795423DEF}" dt="2020-12-09T14:40:19.378" v="4417"/>
          <ac:grpSpMkLst>
            <pc:docMk/>
            <pc:sldMk cId="356273371" sldId="324"/>
            <ac:grpSpMk id="160" creationId="{C9F6C3F2-8EE2-4E89-9B9C-94BE298BFD71}"/>
          </ac:grpSpMkLst>
        </pc:grpChg>
        <pc:grpChg chg="mod">
          <ac:chgData name="Maxime BONFILS (MUPY CONSEIL)" userId="fc847143-b7e7-4559-bb6d-a39103c68247" providerId="ADAL" clId="{99451F26-8756-4187-A007-CBF795423DEF}" dt="2020-12-09T14:40:19.378" v="4417"/>
          <ac:grpSpMkLst>
            <pc:docMk/>
            <pc:sldMk cId="356273371" sldId="324"/>
            <ac:grpSpMk id="161" creationId="{BFCDD89F-FB26-4F2E-857A-CFB7EF045874}"/>
          </ac:grpSpMkLst>
        </pc:grpChg>
        <pc:grpChg chg="mod">
          <ac:chgData name="Maxime BONFILS (MUPY CONSEIL)" userId="fc847143-b7e7-4559-bb6d-a39103c68247" providerId="ADAL" clId="{99451F26-8756-4187-A007-CBF795423DEF}" dt="2020-12-09T14:40:19.378" v="4417"/>
          <ac:grpSpMkLst>
            <pc:docMk/>
            <pc:sldMk cId="356273371" sldId="324"/>
            <ac:grpSpMk id="162" creationId="{F35C88A8-8C8B-4531-B236-FC435D4BF56B}"/>
          </ac:grpSpMkLst>
        </pc:grpChg>
        <pc:grpChg chg="mod">
          <ac:chgData name="Maxime BONFILS (MUPY CONSEIL)" userId="fc847143-b7e7-4559-bb6d-a39103c68247" providerId="ADAL" clId="{99451F26-8756-4187-A007-CBF795423DEF}" dt="2020-12-09T14:40:19.378" v="4417"/>
          <ac:grpSpMkLst>
            <pc:docMk/>
            <pc:sldMk cId="356273371" sldId="324"/>
            <ac:grpSpMk id="163" creationId="{A1155E04-9336-4F64-8332-EC403F261906}"/>
          </ac:grpSpMkLst>
        </pc:grpChg>
        <pc:grpChg chg="mod">
          <ac:chgData name="Maxime BONFILS (MUPY CONSEIL)" userId="fc847143-b7e7-4559-bb6d-a39103c68247" providerId="ADAL" clId="{99451F26-8756-4187-A007-CBF795423DEF}" dt="2020-12-09T14:40:19.378" v="4417"/>
          <ac:grpSpMkLst>
            <pc:docMk/>
            <pc:sldMk cId="356273371" sldId="324"/>
            <ac:grpSpMk id="170" creationId="{85821D3E-70D7-4984-A87B-8C774461668B}"/>
          </ac:grpSpMkLst>
        </pc:grpChg>
        <pc:grpChg chg="mod">
          <ac:chgData name="Maxime BONFILS (MUPY CONSEIL)" userId="fc847143-b7e7-4559-bb6d-a39103c68247" providerId="ADAL" clId="{99451F26-8756-4187-A007-CBF795423DEF}" dt="2020-12-09T14:40:19.378" v="4417"/>
          <ac:grpSpMkLst>
            <pc:docMk/>
            <pc:sldMk cId="356273371" sldId="324"/>
            <ac:grpSpMk id="171" creationId="{EB934C87-6614-4380-80C1-A77D6CD20E38}"/>
          </ac:grpSpMkLst>
        </pc:grpChg>
        <pc:grpChg chg="add mod">
          <ac:chgData name="Maxime BONFILS (MUPY CONSEIL)" userId="fc847143-b7e7-4559-bb6d-a39103c68247" providerId="ADAL" clId="{99451F26-8756-4187-A007-CBF795423DEF}" dt="2020-12-09T14:40:24.114" v="4418" actId="1076"/>
          <ac:grpSpMkLst>
            <pc:docMk/>
            <pc:sldMk cId="356273371" sldId="324"/>
            <ac:grpSpMk id="180" creationId="{C16C9C0F-3D64-4B9F-BF41-2656441166C0}"/>
          </ac:grpSpMkLst>
        </pc:grpChg>
        <pc:grpChg chg="mod">
          <ac:chgData name="Maxime BONFILS (MUPY CONSEIL)" userId="fc847143-b7e7-4559-bb6d-a39103c68247" providerId="ADAL" clId="{99451F26-8756-4187-A007-CBF795423DEF}" dt="2020-12-09T14:40:19.378" v="4417"/>
          <ac:grpSpMkLst>
            <pc:docMk/>
            <pc:sldMk cId="356273371" sldId="324"/>
            <ac:grpSpMk id="182" creationId="{9782142F-9E96-421A-BB0A-F787BAFDA4B3}"/>
          </ac:grpSpMkLst>
        </pc:grpChg>
        <pc:grpChg chg="mod">
          <ac:chgData name="Maxime BONFILS (MUPY CONSEIL)" userId="fc847143-b7e7-4559-bb6d-a39103c68247" providerId="ADAL" clId="{99451F26-8756-4187-A007-CBF795423DEF}" dt="2020-12-09T14:40:19.378" v="4417"/>
          <ac:grpSpMkLst>
            <pc:docMk/>
            <pc:sldMk cId="356273371" sldId="324"/>
            <ac:grpSpMk id="183" creationId="{39EAD787-AC7F-4DB6-BCB8-02837FCE276D}"/>
          </ac:grpSpMkLst>
        </pc:grpChg>
        <pc:grpChg chg="mod">
          <ac:chgData name="Maxime BONFILS (MUPY CONSEIL)" userId="fc847143-b7e7-4559-bb6d-a39103c68247" providerId="ADAL" clId="{99451F26-8756-4187-A007-CBF795423DEF}" dt="2020-12-09T14:40:19.378" v="4417"/>
          <ac:grpSpMkLst>
            <pc:docMk/>
            <pc:sldMk cId="356273371" sldId="324"/>
            <ac:grpSpMk id="206" creationId="{5D8551EE-9E99-42A8-B153-02F2B96DEF76}"/>
          </ac:grpSpMkLst>
        </pc:grpChg>
        <pc:grpChg chg="mod">
          <ac:chgData name="Maxime BONFILS (MUPY CONSEIL)" userId="fc847143-b7e7-4559-bb6d-a39103c68247" providerId="ADAL" clId="{99451F26-8756-4187-A007-CBF795423DEF}" dt="2020-12-09T14:40:19.378" v="4417"/>
          <ac:grpSpMkLst>
            <pc:docMk/>
            <pc:sldMk cId="356273371" sldId="324"/>
            <ac:grpSpMk id="207" creationId="{B58CC8F4-DF1C-40FD-9B5C-C2988B605FB3}"/>
          </ac:grpSpMkLst>
        </pc:grpChg>
        <pc:grpChg chg="mod">
          <ac:chgData name="Maxime BONFILS (MUPY CONSEIL)" userId="fc847143-b7e7-4559-bb6d-a39103c68247" providerId="ADAL" clId="{99451F26-8756-4187-A007-CBF795423DEF}" dt="2020-12-09T14:40:19.378" v="4417"/>
          <ac:grpSpMkLst>
            <pc:docMk/>
            <pc:sldMk cId="356273371" sldId="324"/>
            <ac:grpSpMk id="208" creationId="{24025523-47FA-4F57-9DCB-DD2ED90A5DD1}"/>
          </ac:grpSpMkLst>
        </pc:grpChg>
        <pc:grpChg chg="add mod">
          <ac:chgData name="Maxime BONFILS (MUPY CONSEIL)" userId="fc847143-b7e7-4559-bb6d-a39103c68247" providerId="ADAL" clId="{99451F26-8756-4187-A007-CBF795423DEF}" dt="2020-12-09T14:40:24.114" v="4418" actId="1076"/>
          <ac:grpSpMkLst>
            <pc:docMk/>
            <pc:sldMk cId="356273371" sldId="324"/>
            <ac:grpSpMk id="219" creationId="{5E35F0A4-F06F-4C5D-AA6C-18CC35F7CB03}"/>
          </ac:grpSpMkLst>
        </pc:grpChg>
        <pc:grpChg chg="mod">
          <ac:chgData name="Maxime BONFILS (MUPY CONSEIL)" userId="fc847143-b7e7-4559-bb6d-a39103c68247" providerId="ADAL" clId="{99451F26-8756-4187-A007-CBF795423DEF}" dt="2020-12-09T14:40:19.378" v="4417"/>
          <ac:grpSpMkLst>
            <pc:docMk/>
            <pc:sldMk cId="356273371" sldId="324"/>
            <ac:grpSpMk id="221" creationId="{80E40446-AF82-4D57-8F0A-DA31DD693581}"/>
          </ac:grpSpMkLst>
        </pc:grpChg>
        <pc:grpChg chg="mod">
          <ac:chgData name="Maxime BONFILS (MUPY CONSEIL)" userId="fc847143-b7e7-4559-bb6d-a39103c68247" providerId="ADAL" clId="{99451F26-8756-4187-A007-CBF795423DEF}" dt="2020-12-09T14:40:19.378" v="4417"/>
          <ac:grpSpMkLst>
            <pc:docMk/>
            <pc:sldMk cId="356273371" sldId="324"/>
            <ac:grpSpMk id="222" creationId="{EC4F7A79-F7D5-43E6-A818-DB8EE75B0804}"/>
          </ac:grpSpMkLst>
        </pc:grpChg>
        <pc:grpChg chg="mod">
          <ac:chgData name="Maxime BONFILS (MUPY CONSEIL)" userId="fc847143-b7e7-4559-bb6d-a39103c68247" providerId="ADAL" clId="{99451F26-8756-4187-A007-CBF795423DEF}" dt="2020-12-09T14:40:19.378" v="4417"/>
          <ac:grpSpMkLst>
            <pc:docMk/>
            <pc:sldMk cId="356273371" sldId="324"/>
            <ac:grpSpMk id="226" creationId="{91CD4A3F-D5CD-420E-93C4-B5516A158EC4}"/>
          </ac:grpSpMkLst>
        </pc:grpChg>
        <pc:grpChg chg="mod">
          <ac:chgData name="Maxime BONFILS (MUPY CONSEIL)" userId="fc847143-b7e7-4559-bb6d-a39103c68247" providerId="ADAL" clId="{99451F26-8756-4187-A007-CBF795423DEF}" dt="2020-12-09T14:40:19.378" v="4417"/>
          <ac:grpSpMkLst>
            <pc:docMk/>
            <pc:sldMk cId="356273371" sldId="324"/>
            <ac:grpSpMk id="229" creationId="{3674075F-0A7D-42A1-9C46-015A884C7D15}"/>
          </ac:grpSpMkLst>
        </pc:grpChg>
        <pc:grpChg chg="mod">
          <ac:chgData name="Maxime BONFILS (MUPY CONSEIL)" userId="fc847143-b7e7-4559-bb6d-a39103c68247" providerId="ADAL" clId="{99451F26-8756-4187-A007-CBF795423DEF}" dt="2020-12-09T14:40:19.378" v="4417"/>
          <ac:grpSpMkLst>
            <pc:docMk/>
            <pc:sldMk cId="356273371" sldId="324"/>
            <ac:grpSpMk id="230" creationId="{04BA38F3-8387-4BAC-A056-392F41FB4864}"/>
          </ac:grpSpMkLst>
        </pc:grpChg>
        <pc:grpChg chg="add mod">
          <ac:chgData name="Maxime BONFILS (MUPY CONSEIL)" userId="fc847143-b7e7-4559-bb6d-a39103c68247" providerId="ADAL" clId="{99451F26-8756-4187-A007-CBF795423DEF}" dt="2020-12-09T14:40:24.114" v="4418" actId="1076"/>
          <ac:grpSpMkLst>
            <pc:docMk/>
            <pc:sldMk cId="356273371" sldId="324"/>
            <ac:grpSpMk id="245" creationId="{B06059AF-A3F9-444C-AC45-76CAFF7BBD4E}"/>
          </ac:grpSpMkLst>
        </pc:grpChg>
        <pc:grpChg chg="mod">
          <ac:chgData name="Maxime BONFILS (MUPY CONSEIL)" userId="fc847143-b7e7-4559-bb6d-a39103c68247" providerId="ADAL" clId="{99451F26-8756-4187-A007-CBF795423DEF}" dt="2020-12-09T14:40:19.378" v="4417"/>
          <ac:grpSpMkLst>
            <pc:docMk/>
            <pc:sldMk cId="356273371" sldId="324"/>
            <ac:grpSpMk id="247" creationId="{0256A35E-0FA3-4C55-9955-DCD3D0733223}"/>
          </ac:grpSpMkLst>
        </pc:grpChg>
        <pc:grpChg chg="mod">
          <ac:chgData name="Maxime BONFILS (MUPY CONSEIL)" userId="fc847143-b7e7-4559-bb6d-a39103c68247" providerId="ADAL" clId="{99451F26-8756-4187-A007-CBF795423DEF}" dt="2020-12-09T14:40:19.378" v="4417"/>
          <ac:grpSpMkLst>
            <pc:docMk/>
            <pc:sldMk cId="356273371" sldId="324"/>
            <ac:grpSpMk id="248" creationId="{0FBB72F8-0C3C-474C-9B0E-D3451C70834B}"/>
          </ac:grpSpMkLst>
        </pc:grpChg>
        <pc:grpChg chg="mod">
          <ac:chgData name="Maxime BONFILS (MUPY CONSEIL)" userId="fc847143-b7e7-4559-bb6d-a39103c68247" providerId="ADAL" clId="{99451F26-8756-4187-A007-CBF795423DEF}" dt="2020-12-09T14:40:19.378" v="4417"/>
          <ac:grpSpMkLst>
            <pc:docMk/>
            <pc:sldMk cId="356273371" sldId="324"/>
            <ac:grpSpMk id="254" creationId="{A9198DB3-112A-4E97-A28C-4CFD29286C31}"/>
          </ac:grpSpMkLst>
        </pc:grpChg>
        <pc:grpChg chg="mod">
          <ac:chgData name="Maxime BONFILS (MUPY CONSEIL)" userId="fc847143-b7e7-4559-bb6d-a39103c68247" providerId="ADAL" clId="{99451F26-8756-4187-A007-CBF795423DEF}" dt="2020-12-09T14:40:19.378" v="4417"/>
          <ac:grpSpMkLst>
            <pc:docMk/>
            <pc:sldMk cId="356273371" sldId="324"/>
            <ac:grpSpMk id="258" creationId="{DF158B70-D8B5-4091-A1B5-3D8F4F71745D}"/>
          </ac:grpSpMkLst>
        </pc:grpChg>
        <pc:grpChg chg="mod">
          <ac:chgData name="Maxime BONFILS (MUPY CONSEIL)" userId="fc847143-b7e7-4559-bb6d-a39103c68247" providerId="ADAL" clId="{99451F26-8756-4187-A007-CBF795423DEF}" dt="2020-12-09T14:40:19.378" v="4417"/>
          <ac:grpSpMkLst>
            <pc:docMk/>
            <pc:sldMk cId="356273371" sldId="324"/>
            <ac:grpSpMk id="259" creationId="{1E19B335-42EE-47F7-B1A1-0794D761C39A}"/>
          </ac:grpSpMkLst>
        </pc:grpChg>
        <pc:grpChg chg="add del">
          <ac:chgData name="Maxime BONFILS (MUPY CONSEIL)" userId="fc847143-b7e7-4559-bb6d-a39103c68247" providerId="ADAL" clId="{99451F26-8756-4187-A007-CBF795423DEF}" dt="2020-12-09T14:40:07.824" v="4415" actId="21"/>
          <ac:grpSpMkLst>
            <pc:docMk/>
            <pc:sldMk cId="356273371" sldId="324"/>
            <ac:grpSpMk id="333" creationId="{BE64D67D-5A50-405A-9088-F4781D374C99}"/>
          </ac:grpSpMkLst>
        </pc:grpChg>
        <pc:grpChg chg="add del">
          <ac:chgData name="Maxime BONFILS (MUPY CONSEIL)" userId="fc847143-b7e7-4559-bb6d-a39103c68247" providerId="ADAL" clId="{99451F26-8756-4187-A007-CBF795423DEF}" dt="2020-12-09T14:40:07.824" v="4415" actId="21"/>
          <ac:grpSpMkLst>
            <pc:docMk/>
            <pc:sldMk cId="356273371" sldId="324"/>
            <ac:grpSpMk id="334" creationId="{9329C86C-E97C-4FEF-950C-0898079FDE17}"/>
          </ac:grpSpMkLst>
        </pc:grpChg>
        <pc:grpChg chg="add del">
          <ac:chgData name="Maxime BONFILS (MUPY CONSEIL)" userId="fc847143-b7e7-4559-bb6d-a39103c68247" providerId="ADAL" clId="{99451F26-8756-4187-A007-CBF795423DEF}" dt="2020-12-09T14:40:07.824" v="4415" actId="21"/>
          <ac:grpSpMkLst>
            <pc:docMk/>
            <pc:sldMk cId="356273371" sldId="324"/>
            <ac:grpSpMk id="336" creationId="{C3A884EA-C208-4F09-BFAD-224F108C29AD}"/>
          </ac:grpSpMkLst>
        </pc:grpChg>
        <pc:picChg chg="mod">
          <ac:chgData name="Maxime BONFILS (MUPY CONSEIL)" userId="fc847143-b7e7-4559-bb6d-a39103c68247" providerId="ADAL" clId="{99451F26-8756-4187-A007-CBF795423DEF}" dt="2020-12-09T14:40:19.378" v="4417"/>
          <ac:picMkLst>
            <pc:docMk/>
            <pc:sldMk cId="356273371" sldId="324"/>
            <ac:picMk id="135" creationId="{8186C780-B8A8-4B5E-B323-6838EFF380BF}"/>
          </ac:picMkLst>
        </pc:picChg>
        <pc:picChg chg="mod">
          <ac:chgData name="Maxime BONFILS (MUPY CONSEIL)" userId="fc847143-b7e7-4559-bb6d-a39103c68247" providerId="ADAL" clId="{99451F26-8756-4187-A007-CBF795423DEF}" dt="2020-12-09T14:40:19.378" v="4417"/>
          <ac:picMkLst>
            <pc:docMk/>
            <pc:sldMk cId="356273371" sldId="324"/>
            <ac:picMk id="158" creationId="{147175F7-E769-477C-8F20-5872F520715C}"/>
          </ac:picMkLst>
        </pc:picChg>
        <pc:picChg chg="add del">
          <ac:chgData name="Maxime BONFILS (MUPY CONSEIL)" userId="fc847143-b7e7-4559-bb6d-a39103c68247" providerId="ADAL" clId="{99451F26-8756-4187-A007-CBF795423DEF}" dt="2020-12-09T14:40:07.824" v="4415" actId="21"/>
          <ac:picMkLst>
            <pc:docMk/>
            <pc:sldMk cId="356273371" sldId="324"/>
            <ac:picMk id="159" creationId="{6D434779-CD76-4A5B-A29F-B9C4EA59809C}"/>
          </ac:picMkLst>
        </pc:picChg>
        <pc:picChg chg="mod">
          <ac:chgData name="Maxime BONFILS (MUPY CONSEIL)" userId="fc847143-b7e7-4559-bb6d-a39103c68247" providerId="ADAL" clId="{99451F26-8756-4187-A007-CBF795423DEF}" dt="2020-12-09T14:40:19.378" v="4417"/>
          <ac:picMkLst>
            <pc:docMk/>
            <pc:sldMk cId="356273371" sldId="324"/>
            <ac:picMk id="181" creationId="{39FC2EF6-3EDB-4857-8F70-BA794C28D965}"/>
          </ac:picMkLst>
        </pc:picChg>
        <pc:picChg chg="mod">
          <ac:chgData name="Maxime BONFILS (MUPY CONSEIL)" userId="fc847143-b7e7-4559-bb6d-a39103c68247" providerId="ADAL" clId="{99451F26-8756-4187-A007-CBF795423DEF}" dt="2020-12-09T14:40:19.378" v="4417"/>
          <ac:picMkLst>
            <pc:docMk/>
            <pc:sldMk cId="356273371" sldId="324"/>
            <ac:picMk id="220" creationId="{3AB252E4-6AE6-4235-A354-D1F590B37D8D}"/>
          </ac:picMkLst>
        </pc:picChg>
        <pc:picChg chg="mod">
          <ac:chgData name="Maxime BONFILS (MUPY CONSEIL)" userId="fc847143-b7e7-4559-bb6d-a39103c68247" providerId="ADAL" clId="{99451F26-8756-4187-A007-CBF795423DEF}" dt="2020-12-09T14:40:19.378" v="4417"/>
          <ac:picMkLst>
            <pc:docMk/>
            <pc:sldMk cId="356273371" sldId="324"/>
            <ac:picMk id="246" creationId="{EE1E1BE0-C3E9-4322-863E-4ABFA11FF3EF}"/>
          </ac:picMkLst>
        </pc:picChg>
        <pc:picChg chg="add mod">
          <ac:chgData name="Maxime BONFILS (MUPY CONSEIL)" userId="fc847143-b7e7-4559-bb6d-a39103c68247" providerId="ADAL" clId="{99451F26-8756-4187-A007-CBF795423DEF}" dt="2020-12-09T14:40:24.114" v="4418" actId="1076"/>
          <ac:picMkLst>
            <pc:docMk/>
            <pc:sldMk cId="356273371" sldId="324"/>
            <ac:picMk id="275" creationId="{EFA7C433-C3EE-4533-990C-774431F61940}"/>
          </ac:picMkLst>
        </pc:pic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145" creationId="{D64B214C-A5A7-41FC-9639-4C3ECE268C73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146" creationId="{607657BF-A806-44A1-B763-92A5CF506D59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147" creationId="{3EE6CAC7-6635-4ABE-BF74-E1A94493932A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148" creationId="{81FBFBFD-E43A-4C6C-B893-B359161D7C97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149" creationId="{0AD86901-0D77-4E85-B20A-457E92B321E4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150" creationId="{799868F2-D916-4C37-BFAF-868C3C26203E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154" creationId="{78C99965-1345-4E97-A315-DBD7A785B5F5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156" creationId="{2FECBB98-AC47-4189-B589-0C06AD73918D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165" creationId="{DCAD4462-7C71-4DF7-985C-BBE73FA76DC6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166" creationId="{406E9FDF-7E8D-4C06-B9FA-8CFC820ACC41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172" creationId="{59BB99BA-3ECE-4618-AA95-E45E2C9781C4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173" creationId="{6303EE4D-3982-40D3-AFE8-4A132EDC3F21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174" creationId="{3AFBC8E2-016A-475E-8DF8-47D9DF800A55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175" creationId="{AB0A2A8E-6D47-4D1A-89F9-428B575D0063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178" creationId="{D25AD438-827E-4849-8A24-EDCEEE5E959E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179" creationId="{F1C08D86-CF31-4256-9CDC-A5B52034A44B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210" creationId="{132ABD6D-7D9C-4909-8274-9149E6767B55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211" creationId="{7551BE0E-ADE1-4346-A7E4-C581EA0DFFBC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212" creationId="{A99F4D30-3EE1-4E2B-A969-8531A1FE93D4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213" creationId="{10F50B5C-863F-4BAF-8CAD-0BEF11C99AF5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214" creationId="{52EDC466-0EE4-4A95-B608-4C90203E82F6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215" creationId="{454FDAB6-A87D-4016-97ED-67636FD00B60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217" creationId="{CED40B6C-E36E-40EF-9ED7-DAA0530F3A57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218" creationId="{73ACEEEE-A171-4A69-BCE1-6AB2D55A382A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235" creationId="{F2101354-7CA4-4270-AC16-AAC68594B32B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236" creationId="{5F8867A9-DC46-416B-9D07-10B7B640DD1F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237" creationId="{E3E0B7DF-78FB-4413-B77D-7AED2EA86114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238" creationId="{95046D2B-B870-4A16-8738-8B237BC48338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239" creationId="{E623EEAD-9476-40EE-A9BC-9A1462B72017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241" creationId="{E2B548D2-D7E3-4644-8E78-A146450D05E8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243" creationId="{67056762-A5CC-4986-B4C1-6BAC9D986567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244" creationId="{78D0FAE8-35E7-4A39-8E41-0CB560020A51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264" creationId="{EEEA5DE5-3A04-47A6-BF0E-1DCF880BBEB9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265" creationId="{E90D4D0E-27BB-410A-B6E1-0E1DD856083E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266" creationId="{8826D7DD-07BD-4E8D-9957-0B5C3928ED35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267" creationId="{52E4643C-E076-4130-91A0-44DDDFDA145E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268" creationId="{1919BAF9-0625-4E1D-BA72-6FF37DF15485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269" creationId="{4483C45B-6231-49B1-990F-90897E67F9CA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271" creationId="{1102E718-95C9-4BC2-8378-383D6B832292}"/>
          </ac:cxnSpMkLst>
        </pc:cxnChg>
        <pc:cxnChg chg="mod">
          <ac:chgData name="Maxime BONFILS (MUPY CONSEIL)" userId="fc847143-b7e7-4559-bb6d-a39103c68247" providerId="ADAL" clId="{99451F26-8756-4187-A007-CBF795423DEF}" dt="2020-12-09T14:40:19.378" v="4417"/>
          <ac:cxnSpMkLst>
            <pc:docMk/>
            <pc:sldMk cId="356273371" sldId="324"/>
            <ac:cxnSpMk id="272" creationId="{F220EC39-80AE-4FF2-8586-E37FADED1743}"/>
          </ac:cxnSpMkLst>
        </pc:cxnChg>
      </pc:sldChg>
      <pc:sldChg chg="modSp mod">
        <pc:chgData name="Maxime BONFILS (MUPY CONSEIL)" userId="fc847143-b7e7-4559-bb6d-a39103c68247" providerId="ADAL" clId="{99451F26-8756-4187-A007-CBF795423DEF}" dt="2020-12-09T14:46:18.105" v="4867" actId="404"/>
        <pc:sldMkLst>
          <pc:docMk/>
          <pc:sldMk cId="4281079823" sldId="335"/>
        </pc:sldMkLst>
        <pc:spChg chg="mod">
          <ac:chgData name="Maxime BONFILS (MUPY CONSEIL)" userId="fc847143-b7e7-4559-bb6d-a39103c68247" providerId="ADAL" clId="{99451F26-8756-4187-A007-CBF795423DEF}" dt="2020-12-09T14:46:18.105" v="4867" actId="404"/>
          <ac:spMkLst>
            <pc:docMk/>
            <pc:sldMk cId="4281079823" sldId="335"/>
            <ac:spMk id="16" creationId="{475AEE2B-8951-4191-B77A-F06D5E213970}"/>
          </ac:spMkLst>
        </pc:spChg>
      </pc:sldChg>
      <pc:sldChg chg="modSp mod">
        <pc:chgData name="Maxime BONFILS (MUPY CONSEIL)" userId="fc847143-b7e7-4559-bb6d-a39103c68247" providerId="ADAL" clId="{99451F26-8756-4187-A007-CBF795423DEF}" dt="2020-12-09T14:03:28.766" v="2311" actId="6549"/>
        <pc:sldMkLst>
          <pc:docMk/>
          <pc:sldMk cId="3130051671" sldId="353"/>
        </pc:sldMkLst>
        <pc:spChg chg="mod">
          <ac:chgData name="Maxime BONFILS (MUPY CONSEIL)" userId="fc847143-b7e7-4559-bb6d-a39103c68247" providerId="ADAL" clId="{99451F26-8756-4187-A007-CBF795423DEF}" dt="2020-12-09T14:03:28.766" v="2311" actId="6549"/>
          <ac:spMkLst>
            <pc:docMk/>
            <pc:sldMk cId="3130051671" sldId="353"/>
            <ac:spMk id="5" creationId="{9D6B3CBB-6601-439B-8D76-94642EDC4EC3}"/>
          </ac:spMkLst>
        </pc:spChg>
      </pc:sldChg>
      <pc:sldChg chg="modSp mod">
        <pc:chgData name="Maxime BONFILS (MUPY CONSEIL)" userId="fc847143-b7e7-4559-bb6d-a39103c68247" providerId="ADAL" clId="{99451F26-8756-4187-A007-CBF795423DEF}" dt="2020-12-09T14:46:32.736" v="4869" actId="404"/>
        <pc:sldMkLst>
          <pc:docMk/>
          <pc:sldMk cId="4081284524" sldId="431"/>
        </pc:sldMkLst>
        <pc:spChg chg="mod">
          <ac:chgData name="Maxime BONFILS (MUPY CONSEIL)" userId="fc847143-b7e7-4559-bb6d-a39103c68247" providerId="ADAL" clId="{99451F26-8756-4187-A007-CBF795423DEF}" dt="2020-12-09T14:11:20.731" v="2754" actId="20577"/>
          <ac:spMkLst>
            <pc:docMk/>
            <pc:sldMk cId="4081284524" sldId="431"/>
            <ac:spMk id="5" creationId="{9D6B3CBB-6601-439B-8D76-94642EDC4EC3}"/>
          </ac:spMkLst>
        </pc:spChg>
        <pc:spChg chg="mod">
          <ac:chgData name="Maxime BONFILS (MUPY CONSEIL)" userId="fc847143-b7e7-4559-bb6d-a39103c68247" providerId="ADAL" clId="{99451F26-8756-4187-A007-CBF795423DEF}" dt="2020-12-09T14:46:32.736" v="4869" actId="404"/>
          <ac:spMkLst>
            <pc:docMk/>
            <pc:sldMk cId="4081284524" sldId="431"/>
            <ac:spMk id="7" creationId="{23D79C17-ED33-4523-B2D7-0DBFC1AC034D}"/>
          </ac:spMkLst>
        </pc:spChg>
      </pc:sldChg>
      <pc:sldChg chg="modSp mod">
        <pc:chgData name="Maxime BONFILS (MUPY CONSEIL)" userId="fc847143-b7e7-4559-bb6d-a39103c68247" providerId="ADAL" clId="{99451F26-8756-4187-A007-CBF795423DEF}" dt="2020-12-09T14:55:53.063" v="5535" actId="20577"/>
        <pc:sldMkLst>
          <pc:docMk/>
          <pc:sldMk cId="1329600200" sldId="432"/>
        </pc:sldMkLst>
        <pc:spChg chg="mod">
          <ac:chgData name="Maxime BONFILS (MUPY CONSEIL)" userId="fc847143-b7e7-4559-bb6d-a39103c68247" providerId="ADAL" clId="{99451F26-8756-4187-A007-CBF795423DEF}" dt="2020-12-09T14:55:53.063" v="5535" actId="20577"/>
          <ac:spMkLst>
            <pc:docMk/>
            <pc:sldMk cId="1329600200" sldId="432"/>
            <ac:spMk id="5" creationId="{9D6B3CBB-6601-439B-8D76-94642EDC4EC3}"/>
          </ac:spMkLst>
        </pc:spChg>
      </pc:sldChg>
      <pc:sldChg chg="modSp mod">
        <pc:chgData name="Maxime BONFILS (MUPY CONSEIL)" userId="fc847143-b7e7-4559-bb6d-a39103c68247" providerId="ADAL" clId="{99451F26-8756-4187-A007-CBF795423DEF}" dt="2020-12-09T14:58:57.733" v="5664" actId="20577"/>
        <pc:sldMkLst>
          <pc:docMk/>
          <pc:sldMk cId="718672829" sldId="479"/>
        </pc:sldMkLst>
        <pc:graphicFrameChg chg="modGraphic">
          <ac:chgData name="Maxime BONFILS (MUPY CONSEIL)" userId="fc847143-b7e7-4559-bb6d-a39103c68247" providerId="ADAL" clId="{99451F26-8756-4187-A007-CBF795423DEF}" dt="2020-12-09T14:58:57.733" v="5664" actId="20577"/>
          <ac:graphicFrameMkLst>
            <pc:docMk/>
            <pc:sldMk cId="718672829" sldId="479"/>
            <ac:graphicFrameMk id="3" creationId="{74AB761E-69AD-42AE-8153-CCBE919A848B}"/>
          </ac:graphicFrameMkLst>
        </pc:graphicFrameChg>
      </pc:sldChg>
      <pc:sldChg chg="addSp modSp mod">
        <pc:chgData name="Maxime BONFILS (MUPY CONSEIL)" userId="fc847143-b7e7-4559-bb6d-a39103c68247" providerId="ADAL" clId="{99451F26-8756-4187-A007-CBF795423DEF}" dt="2020-12-09T14:32:23.031" v="4279" actId="20577"/>
        <pc:sldMkLst>
          <pc:docMk/>
          <pc:sldMk cId="1927706754" sldId="485"/>
        </pc:sldMkLst>
        <pc:spChg chg="add mod">
          <ac:chgData name="Maxime BONFILS (MUPY CONSEIL)" userId="fc847143-b7e7-4559-bb6d-a39103c68247" providerId="ADAL" clId="{99451F26-8756-4187-A007-CBF795423DEF}" dt="2020-12-09T14:31:17.764" v="4211" actId="1582"/>
          <ac:spMkLst>
            <pc:docMk/>
            <pc:sldMk cId="1927706754" sldId="485"/>
            <ac:spMk id="3" creationId="{DB87B1D5-1DB5-41F2-B3B4-4F399EED5DD6}"/>
          </ac:spMkLst>
        </pc:spChg>
        <pc:spChg chg="add mod">
          <ac:chgData name="Maxime BONFILS (MUPY CONSEIL)" userId="fc847143-b7e7-4559-bb6d-a39103c68247" providerId="ADAL" clId="{99451F26-8756-4187-A007-CBF795423DEF}" dt="2020-12-09T14:31:24.335" v="4213" actId="114"/>
          <ac:spMkLst>
            <pc:docMk/>
            <pc:sldMk cId="1927706754" sldId="485"/>
            <ac:spMk id="4" creationId="{FBDD3FA3-3BCB-4637-8B81-A8B32F4B382C}"/>
          </ac:spMkLst>
        </pc:spChg>
        <pc:spChg chg="mod">
          <ac:chgData name="Maxime BONFILS (MUPY CONSEIL)" userId="fc847143-b7e7-4559-bb6d-a39103c68247" providerId="ADAL" clId="{99451F26-8756-4187-A007-CBF795423DEF}" dt="2020-12-09T14:32:23.031" v="4279" actId="20577"/>
          <ac:spMkLst>
            <pc:docMk/>
            <pc:sldMk cId="1927706754" sldId="485"/>
            <ac:spMk id="5" creationId="{9D6B3CBB-6601-439B-8D76-94642EDC4EC3}"/>
          </ac:spMkLst>
        </pc:spChg>
      </pc:sldChg>
    </pc:docChg>
  </pc:docChgLst>
  <pc:docChgLst>
    <pc:chgData name="Agathe  HILAIRE (MUPY CONSEIL)" userId="ca51aea9-2320-4b71-aa4a-b282218ab059" providerId="ADAL" clId="{8C47565F-A28F-4ADB-A587-2292A0E43FB2}"/>
    <pc:docChg chg="undo redo custSel mod addSld delSld modSld sldOrd">
      <pc:chgData name="Agathe  HILAIRE (MUPY CONSEIL)" userId="ca51aea9-2320-4b71-aa4a-b282218ab059" providerId="ADAL" clId="{8C47565F-A28F-4ADB-A587-2292A0E43FB2}" dt="2020-11-25T09:11:36.976" v="5965" actId="255"/>
      <pc:docMkLst>
        <pc:docMk/>
      </pc:docMkLst>
      <pc:sldChg chg="addSp modSp mod">
        <pc:chgData name="Agathe  HILAIRE (MUPY CONSEIL)" userId="ca51aea9-2320-4b71-aa4a-b282218ab059" providerId="ADAL" clId="{8C47565F-A28F-4ADB-A587-2292A0E43FB2}" dt="2020-11-24T15:21:31.670" v="1936" actId="693"/>
        <pc:sldMkLst>
          <pc:docMk/>
          <pc:sldMk cId="356273371" sldId="324"/>
        </pc:sldMkLst>
        <pc:spChg chg="mod">
          <ac:chgData name="Agathe  HILAIRE (MUPY CONSEIL)" userId="ca51aea9-2320-4b71-aa4a-b282218ab059" providerId="ADAL" clId="{8C47565F-A28F-4ADB-A587-2292A0E43FB2}" dt="2020-11-24T15:21:26.042" v="1935" actId="693"/>
          <ac:spMkLst>
            <pc:docMk/>
            <pc:sldMk cId="356273371" sldId="324"/>
            <ac:spMk id="3" creationId="{CD3722B6-AF93-4B0A-81EA-FAC169B13D7D}"/>
          </ac:spMkLst>
        </pc:spChg>
        <pc:spChg chg="mod">
          <ac:chgData name="Agathe  HILAIRE (MUPY CONSEIL)" userId="ca51aea9-2320-4b71-aa4a-b282218ab059" providerId="ADAL" clId="{8C47565F-A28F-4ADB-A587-2292A0E43FB2}" dt="2020-11-24T15:21:31.670" v="1936" actId="693"/>
          <ac:spMkLst>
            <pc:docMk/>
            <pc:sldMk cId="356273371" sldId="324"/>
            <ac:spMk id="13" creationId="{F3280C65-DF71-42FE-8C9C-2121C57CF119}"/>
          </ac:spMkLst>
        </pc:spChg>
        <pc:spChg chg="add mod">
          <ac:chgData name="Agathe  HILAIRE (MUPY CONSEIL)" userId="ca51aea9-2320-4b71-aa4a-b282218ab059" providerId="ADAL" clId="{8C47565F-A28F-4ADB-A587-2292A0E43FB2}" dt="2020-11-24T15:20:41.973" v="1913" actId="108"/>
          <ac:spMkLst>
            <pc:docMk/>
            <pc:sldMk cId="356273371" sldId="324"/>
            <ac:spMk id="237" creationId="{63612C00-0687-4BD7-B0CC-8F17E38C503A}"/>
          </ac:spMkLst>
        </pc:spChg>
        <pc:spChg chg="add mod">
          <ac:chgData name="Agathe  HILAIRE (MUPY CONSEIL)" userId="ca51aea9-2320-4b71-aa4a-b282218ab059" providerId="ADAL" clId="{8C47565F-A28F-4ADB-A587-2292A0E43FB2}" dt="2020-11-24T15:21:17.659" v="1934" actId="207"/>
          <ac:spMkLst>
            <pc:docMk/>
            <pc:sldMk cId="356273371" sldId="324"/>
            <ac:spMk id="238" creationId="{42907706-1E6D-48F3-9E7F-B873147946B3}"/>
          </ac:spMkLst>
        </pc:spChg>
      </pc:sldChg>
      <pc:sldChg chg="modSp mod">
        <pc:chgData name="Agathe  HILAIRE (MUPY CONSEIL)" userId="ca51aea9-2320-4b71-aa4a-b282218ab059" providerId="ADAL" clId="{8C47565F-A28F-4ADB-A587-2292A0E43FB2}" dt="2020-11-24T16:00:26.150" v="2156" actId="20577"/>
        <pc:sldMkLst>
          <pc:docMk/>
          <pc:sldMk cId="596958638" sldId="328"/>
        </pc:sldMkLst>
        <pc:graphicFrameChg chg="modGraphic">
          <ac:chgData name="Agathe  HILAIRE (MUPY CONSEIL)" userId="ca51aea9-2320-4b71-aa4a-b282218ab059" providerId="ADAL" clId="{8C47565F-A28F-4ADB-A587-2292A0E43FB2}" dt="2020-11-24T16:00:26.150" v="2156" actId="20577"/>
          <ac:graphicFrameMkLst>
            <pc:docMk/>
            <pc:sldMk cId="596958638" sldId="328"/>
            <ac:graphicFrameMk id="3" creationId="{74AB761E-69AD-42AE-8153-CCBE919A848B}"/>
          </ac:graphicFrameMkLst>
        </pc:graphicFrameChg>
      </pc:sldChg>
      <pc:sldChg chg="addSp modSp mod">
        <pc:chgData name="Agathe  HILAIRE (MUPY CONSEIL)" userId="ca51aea9-2320-4b71-aa4a-b282218ab059" providerId="ADAL" clId="{8C47565F-A28F-4ADB-A587-2292A0E43FB2}" dt="2020-11-25T08:08:54.479" v="4484" actId="20577"/>
        <pc:sldMkLst>
          <pc:docMk/>
          <pc:sldMk cId="3127878258" sldId="333"/>
        </pc:sldMkLst>
        <pc:spChg chg="mod">
          <ac:chgData name="Agathe  HILAIRE (MUPY CONSEIL)" userId="ca51aea9-2320-4b71-aa4a-b282218ab059" providerId="ADAL" clId="{8C47565F-A28F-4ADB-A587-2292A0E43FB2}" dt="2020-11-25T08:04:24.232" v="4280" actId="1076"/>
          <ac:spMkLst>
            <pc:docMk/>
            <pc:sldMk cId="3127878258" sldId="333"/>
            <ac:spMk id="23" creationId="{F736ADB7-19D7-4CD8-9668-678E4FD019F7}"/>
          </ac:spMkLst>
        </pc:spChg>
        <pc:spChg chg="add mod">
          <ac:chgData name="Agathe  HILAIRE (MUPY CONSEIL)" userId="ca51aea9-2320-4b71-aa4a-b282218ab059" providerId="ADAL" clId="{8C47565F-A28F-4ADB-A587-2292A0E43FB2}" dt="2020-11-25T08:08:54.479" v="4484" actId="20577"/>
          <ac:spMkLst>
            <pc:docMk/>
            <pc:sldMk cId="3127878258" sldId="333"/>
            <ac:spMk id="24" creationId="{F27615CD-29A1-4497-9158-5753D29122B4}"/>
          </ac:spMkLst>
        </pc:spChg>
      </pc:sldChg>
      <pc:sldChg chg="addSp delSp modSp mod">
        <pc:chgData name="Agathe  HILAIRE (MUPY CONSEIL)" userId="ca51aea9-2320-4b71-aa4a-b282218ab059" providerId="ADAL" clId="{8C47565F-A28F-4ADB-A587-2292A0E43FB2}" dt="2020-11-24T16:30:50.563" v="2562"/>
        <pc:sldMkLst>
          <pc:docMk/>
          <pc:sldMk cId="706669876" sldId="337"/>
        </pc:sldMkLst>
        <pc:spChg chg="del">
          <ac:chgData name="Agathe  HILAIRE (MUPY CONSEIL)" userId="ca51aea9-2320-4b71-aa4a-b282218ab059" providerId="ADAL" clId="{8C47565F-A28F-4ADB-A587-2292A0E43FB2}" dt="2020-11-24T11:25:48.916" v="232" actId="478"/>
          <ac:spMkLst>
            <pc:docMk/>
            <pc:sldMk cId="706669876" sldId="337"/>
            <ac:spMk id="245" creationId="{AA83AC99-4D36-4EFB-9C63-A24348690E71}"/>
          </ac:spMkLst>
        </pc:spChg>
        <pc:spChg chg="add mod">
          <ac:chgData name="Agathe  HILAIRE (MUPY CONSEIL)" userId="ca51aea9-2320-4b71-aa4a-b282218ab059" providerId="ADAL" clId="{8C47565F-A28F-4ADB-A587-2292A0E43FB2}" dt="2020-11-24T11:25:49.493" v="233"/>
          <ac:spMkLst>
            <pc:docMk/>
            <pc:sldMk cId="706669876" sldId="337"/>
            <ac:spMk id="331" creationId="{17C42EBD-98E1-4027-A202-9C0AD68065F3}"/>
          </ac:spMkLst>
        </pc:spChg>
        <pc:spChg chg="mod">
          <ac:chgData name="Agathe  HILAIRE (MUPY CONSEIL)" userId="ca51aea9-2320-4b71-aa4a-b282218ab059" providerId="ADAL" clId="{8C47565F-A28F-4ADB-A587-2292A0E43FB2}" dt="2020-11-24T16:29:33.990" v="2557" actId="20577"/>
          <ac:spMkLst>
            <pc:docMk/>
            <pc:sldMk cId="706669876" sldId="337"/>
            <ac:spMk id="339" creationId="{92352BE2-EA8D-4F44-8640-3BCE417F3787}"/>
          </ac:spMkLst>
        </pc:spChg>
        <pc:spChg chg="mod">
          <ac:chgData name="Agathe  HILAIRE (MUPY CONSEIL)" userId="ca51aea9-2320-4b71-aa4a-b282218ab059" providerId="ADAL" clId="{8C47565F-A28F-4ADB-A587-2292A0E43FB2}" dt="2020-11-24T16:29:51.316" v="2558"/>
          <ac:spMkLst>
            <pc:docMk/>
            <pc:sldMk cId="706669876" sldId="337"/>
            <ac:spMk id="355" creationId="{A84C76F0-AA46-4389-9566-30E0146454AE}"/>
          </ac:spMkLst>
        </pc:spChg>
        <pc:spChg chg="mod">
          <ac:chgData name="Agathe  HILAIRE (MUPY CONSEIL)" userId="ca51aea9-2320-4b71-aa4a-b282218ab059" providerId="ADAL" clId="{8C47565F-A28F-4ADB-A587-2292A0E43FB2}" dt="2020-11-24T16:29:51.316" v="2558"/>
          <ac:spMkLst>
            <pc:docMk/>
            <pc:sldMk cId="706669876" sldId="337"/>
            <ac:spMk id="358" creationId="{901E14C9-CAD3-4C93-A82E-F42ECCA557A6}"/>
          </ac:spMkLst>
        </pc:spChg>
        <pc:spChg chg="mod">
          <ac:chgData name="Agathe  HILAIRE (MUPY CONSEIL)" userId="ca51aea9-2320-4b71-aa4a-b282218ab059" providerId="ADAL" clId="{8C47565F-A28F-4ADB-A587-2292A0E43FB2}" dt="2020-11-24T16:29:51.316" v="2558"/>
          <ac:spMkLst>
            <pc:docMk/>
            <pc:sldMk cId="706669876" sldId="337"/>
            <ac:spMk id="359" creationId="{97B6D93B-B4BD-47AE-B739-6EE468A32C1D}"/>
          </ac:spMkLst>
        </pc:spChg>
        <pc:spChg chg="mod">
          <ac:chgData name="Agathe  HILAIRE (MUPY CONSEIL)" userId="ca51aea9-2320-4b71-aa4a-b282218ab059" providerId="ADAL" clId="{8C47565F-A28F-4ADB-A587-2292A0E43FB2}" dt="2020-11-24T16:29:51.316" v="2558"/>
          <ac:spMkLst>
            <pc:docMk/>
            <pc:sldMk cId="706669876" sldId="337"/>
            <ac:spMk id="366" creationId="{3C5CE713-94BD-4098-B4C8-4CDADEBEE034}"/>
          </ac:spMkLst>
        </pc:spChg>
        <pc:spChg chg="add mod">
          <ac:chgData name="Agathe  HILAIRE (MUPY CONSEIL)" userId="ca51aea9-2320-4b71-aa4a-b282218ab059" providerId="ADAL" clId="{8C47565F-A28F-4ADB-A587-2292A0E43FB2}" dt="2020-11-24T16:29:51.316" v="2558"/>
          <ac:spMkLst>
            <pc:docMk/>
            <pc:sldMk cId="706669876" sldId="337"/>
            <ac:spMk id="369" creationId="{39EFDFC3-09EC-4967-BC18-4D4D7E0FCB54}"/>
          </ac:spMkLst>
        </pc:spChg>
        <pc:spChg chg="add mod">
          <ac:chgData name="Agathe  HILAIRE (MUPY CONSEIL)" userId="ca51aea9-2320-4b71-aa4a-b282218ab059" providerId="ADAL" clId="{8C47565F-A28F-4ADB-A587-2292A0E43FB2}" dt="2020-11-24T16:29:51.316" v="2558"/>
          <ac:spMkLst>
            <pc:docMk/>
            <pc:sldMk cId="706669876" sldId="337"/>
            <ac:spMk id="370" creationId="{265289C2-2F96-4C2E-B849-B312DD95CD22}"/>
          </ac:spMkLst>
        </pc:spChg>
        <pc:spChg chg="add mod">
          <ac:chgData name="Agathe  HILAIRE (MUPY CONSEIL)" userId="ca51aea9-2320-4b71-aa4a-b282218ab059" providerId="ADAL" clId="{8C47565F-A28F-4ADB-A587-2292A0E43FB2}" dt="2020-11-24T16:29:51.316" v="2558"/>
          <ac:spMkLst>
            <pc:docMk/>
            <pc:sldMk cId="706669876" sldId="337"/>
            <ac:spMk id="371" creationId="{63C3AAE8-1917-486E-BE3D-3B40CD636F0C}"/>
          </ac:spMkLst>
        </pc:spChg>
        <pc:spChg chg="add mod">
          <ac:chgData name="Agathe  HILAIRE (MUPY CONSEIL)" userId="ca51aea9-2320-4b71-aa4a-b282218ab059" providerId="ADAL" clId="{8C47565F-A28F-4ADB-A587-2292A0E43FB2}" dt="2020-11-24T16:29:51.316" v="2558"/>
          <ac:spMkLst>
            <pc:docMk/>
            <pc:sldMk cId="706669876" sldId="337"/>
            <ac:spMk id="372" creationId="{E6F2497B-CA37-4456-975C-16F56D1F057F}"/>
          </ac:spMkLst>
        </pc:spChg>
        <pc:spChg chg="add mod">
          <ac:chgData name="Agathe  HILAIRE (MUPY CONSEIL)" userId="ca51aea9-2320-4b71-aa4a-b282218ab059" providerId="ADAL" clId="{8C47565F-A28F-4ADB-A587-2292A0E43FB2}" dt="2020-11-24T16:29:51.316" v="2558"/>
          <ac:spMkLst>
            <pc:docMk/>
            <pc:sldMk cId="706669876" sldId="337"/>
            <ac:spMk id="373" creationId="{AA91C77B-1B2F-4DEC-8270-5A1FF2FECD3E}"/>
          </ac:spMkLst>
        </pc:spChg>
        <pc:spChg chg="add mod">
          <ac:chgData name="Agathe  HILAIRE (MUPY CONSEIL)" userId="ca51aea9-2320-4b71-aa4a-b282218ab059" providerId="ADAL" clId="{8C47565F-A28F-4ADB-A587-2292A0E43FB2}" dt="2020-11-24T16:29:51.316" v="2558"/>
          <ac:spMkLst>
            <pc:docMk/>
            <pc:sldMk cId="706669876" sldId="337"/>
            <ac:spMk id="374" creationId="{7CE1FE19-47BA-4619-9FEC-7E7A01E74002}"/>
          </ac:spMkLst>
        </pc:spChg>
        <pc:spChg chg="add mod">
          <ac:chgData name="Agathe  HILAIRE (MUPY CONSEIL)" userId="ca51aea9-2320-4b71-aa4a-b282218ab059" providerId="ADAL" clId="{8C47565F-A28F-4ADB-A587-2292A0E43FB2}" dt="2020-11-24T16:29:51.316" v="2558"/>
          <ac:spMkLst>
            <pc:docMk/>
            <pc:sldMk cId="706669876" sldId="337"/>
            <ac:spMk id="375" creationId="{DAF39DD4-EB3C-46FF-A047-8F824D92F829}"/>
          </ac:spMkLst>
        </pc:spChg>
        <pc:spChg chg="add mod">
          <ac:chgData name="Agathe  HILAIRE (MUPY CONSEIL)" userId="ca51aea9-2320-4b71-aa4a-b282218ab059" providerId="ADAL" clId="{8C47565F-A28F-4ADB-A587-2292A0E43FB2}" dt="2020-11-24T16:29:51.316" v="2558"/>
          <ac:spMkLst>
            <pc:docMk/>
            <pc:sldMk cId="706669876" sldId="337"/>
            <ac:spMk id="376" creationId="{458C5763-06B6-4B1C-BD5B-A817030FF4F5}"/>
          </ac:spMkLst>
        </pc:spChg>
        <pc:spChg chg="add mod">
          <ac:chgData name="Agathe  HILAIRE (MUPY CONSEIL)" userId="ca51aea9-2320-4b71-aa4a-b282218ab059" providerId="ADAL" clId="{8C47565F-A28F-4ADB-A587-2292A0E43FB2}" dt="2020-11-24T16:29:51.316" v="2558"/>
          <ac:spMkLst>
            <pc:docMk/>
            <pc:sldMk cId="706669876" sldId="337"/>
            <ac:spMk id="377" creationId="{B68FFE48-7583-4832-ABBD-FB6382376CF1}"/>
          </ac:spMkLst>
        </pc:spChg>
        <pc:spChg chg="add mod">
          <ac:chgData name="Agathe  HILAIRE (MUPY CONSEIL)" userId="ca51aea9-2320-4b71-aa4a-b282218ab059" providerId="ADAL" clId="{8C47565F-A28F-4ADB-A587-2292A0E43FB2}" dt="2020-11-24T16:29:51.316" v="2558"/>
          <ac:spMkLst>
            <pc:docMk/>
            <pc:sldMk cId="706669876" sldId="337"/>
            <ac:spMk id="378" creationId="{B55EC442-FF09-4641-A4C7-1FDCC9CBEE2D}"/>
          </ac:spMkLst>
        </pc:spChg>
        <pc:spChg chg="add mod">
          <ac:chgData name="Agathe  HILAIRE (MUPY CONSEIL)" userId="ca51aea9-2320-4b71-aa4a-b282218ab059" providerId="ADAL" clId="{8C47565F-A28F-4ADB-A587-2292A0E43FB2}" dt="2020-11-24T16:29:51.316" v="2558"/>
          <ac:spMkLst>
            <pc:docMk/>
            <pc:sldMk cId="706669876" sldId="337"/>
            <ac:spMk id="380" creationId="{C0D62B73-AEC4-478E-9AD5-F945CBAB6779}"/>
          </ac:spMkLst>
        </pc:spChg>
        <pc:spChg chg="add mod">
          <ac:chgData name="Agathe  HILAIRE (MUPY CONSEIL)" userId="ca51aea9-2320-4b71-aa4a-b282218ab059" providerId="ADAL" clId="{8C47565F-A28F-4ADB-A587-2292A0E43FB2}" dt="2020-11-24T16:29:51.316" v="2558"/>
          <ac:spMkLst>
            <pc:docMk/>
            <pc:sldMk cId="706669876" sldId="337"/>
            <ac:spMk id="381" creationId="{8108A42F-E039-4D0C-AD36-83F35A94F444}"/>
          </ac:spMkLst>
        </pc:spChg>
        <pc:spChg chg="add mod">
          <ac:chgData name="Agathe  HILAIRE (MUPY CONSEIL)" userId="ca51aea9-2320-4b71-aa4a-b282218ab059" providerId="ADAL" clId="{8C47565F-A28F-4ADB-A587-2292A0E43FB2}" dt="2020-11-24T16:30:50.563" v="2562"/>
          <ac:spMkLst>
            <pc:docMk/>
            <pc:sldMk cId="706669876" sldId="337"/>
            <ac:spMk id="382" creationId="{C6B7F4EF-EA0D-4FF3-9C61-550E153A4B45}"/>
          </ac:spMkLst>
        </pc:spChg>
        <pc:grpChg chg="add mod">
          <ac:chgData name="Agathe  HILAIRE (MUPY CONSEIL)" userId="ca51aea9-2320-4b71-aa4a-b282218ab059" providerId="ADAL" clId="{8C47565F-A28F-4ADB-A587-2292A0E43FB2}" dt="2020-11-24T16:29:51.316" v="2558"/>
          <ac:grpSpMkLst>
            <pc:docMk/>
            <pc:sldMk cId="706669876" sldId="337"/>
            <ac:grpSpMk id="245" creationId="{8EFF6694-9178-4453-9DBA-F18BBD40F699}"/>
          </ac:grpSpMkLst>
        </pc:grpChg>
        <pc:grpChg chg="mod">
          <ac:chgData name="Agathe  HILAIRE (MUPY CONSEIL)" userId="ca51aea9-2320-4b71-aa4a-b282218ab059" providerId="ADAL" clId="{8C47565F-A28F-4ADB-A587-2292A0E43FB2}" dt="2020-11-24T16:29:51.316" v="2558"/>
          <ac:grpSpMkLst>
            <pc:docMk/>
            <pc:sldMk cId="706669876" sldId="337"/>
            <ac:grpSpMk id="349" creationId="{A437FA10-204C-46F1-AB6C-8EBAEBF79A52}"/>
          </ac:grpSpMkLst>
        </pc:grpChg>
        <pc:grpChg chg="mod">
          <ac:chgData name="Agathe  HILAIRE (MUPY CONSEIL)" userId="ca51aea9-2320-4b71-aa4a-b282218ab059" providerId="ADAL" clId="{8C47565F-A28F-4ADB-A587-2292A0E43FB2}" dt="2020-11-24T16:29:51.316" v="2558"/>
          <ac:grpSpMkLst>
            <pc:docMk/>
            <pc:sldMk cId="706669876" sldId="337"/>
            <ac:grpSpMk id="351" creationId="{E037CE74-C3EB-4B97-B85D-21F7196EB67C}"/>
          </ac:grpSpMkLst>
        </pc:grpChg>
        <pc:grpChg chg="mod">
          <ac:chgData name="Agathe  HILAIRE (MUPY CONSEIL)" userId="ca51aea9-2320-4b71-aa4a-b282218ab059" providerId="ADAL" clId="{8C47565F-A28F-4ADB-A587-2292A0E43FB2}" dt="2020-11-24T16:29:51.316" v="2558"/>
          <ac:grpSpMkLst>
            <pc:docMk/>
            <pc:sldMk cId="706669876" sldId="337"/>
            <ac:grpSpMk id="353" creationId="{EEB1B9F5-8D6E-4D29-B320-02FF7F9EA097}"/>
          </ac:grpSpMkLst>
        </pc:grpChg>
        <pc:grpChg chg="mod">
          <ac:chgData name="Agathe  HILAIRE (MUPY CONSEIL)" userId="ca51aea9-2320-4b71-aa4a-b282218ab059" providerId="ADAL" clId="{8C47565F-A28F-4ADB-A587-2292A0E43FB2}" dt="2020-11-24T16:29:51.316" v="2558"/>
          <ac:grpSpMkLst>
            <pc:docMk/>
            <pc:sldMk cId="706669876" sldId="337"/>
            <ac:grpSpMk id="354" creationId="{38F3536C-BF55-48A5-902C-35347C3F08AD}"/>
          </ac:grpSpMkLst>
        </pc:grpChg>
        <pc:grpChg chg="mod">
          <ac:chgData name="Agathe  HILAIRE (MUPY CONSEIL)" userId="ca51aea9-2320-4b71-aa4a-b282218ab059" providerId="ADAL" clId="{8C47565F-A28F-4ADB-A587-2292A0E43FB2}" dt="2020-11-24T16:29:51.316" v="2558"/>
          <ac:grpSpMkLst>
            <pc:docMk/>
            <pc:sldMk cId="706669876" sldId="337"/>
            <ac:grpSpMk id="360" creationId="{98841FB5-54A5-4DD5-A617-372D33AE5BD2}"/>
          </ac:grpSpMkLst>
        </pc:grpChg>
        <pc:grpChg chg="mod">
          <ac:chgData name="Agathe  HILAIRE (MUPY CONSEIL)" userId="ca51aea9-2320-4b71-aa4a-b282218ab059" providerId="ADAL" clId="{8C47565F-A28F-4ADB-A587-2292A0E43FB2}" dt="2020-11-24T16:29:51.316" v="2558"/>
          <ac:grpSpMkLst>
            <pc:docMk/>
            <pc:sldMk cId="706669876" sldId="337"/>
            <ac:grpSpMk id="361" creationId="{944B7732-5F92-4703-A66E-0EB7D9D321AF}"/>
          </ac:grpSpMkLst>
        </pc:grpChg>
        <pc:picChg chg="mod">
          <ac:chgData name="Agathe  HILAIRE (MUPY CONSEIL)" userId="ca51aea9-2320-4b71-aa4a-b282218ab059" providerId="ADAL" clId="{8C47565F-A28F-4ADB-A587-2292A0E43FB2}" dt="2020-11-24T16:29:51.316" v="2558"/>
          <ac:picMkLst>
            <pc:docMk/>
            <pc:sldMk cId="706669876" sldId="337"/>
            <ac:picMk id="337" creationId="{2C33136B-C989-4A02-9C05-FC67EBA0D9E8}"/>
          </ac:picMkLst>
        </pc:picChg>
        <pc:cxnChg chg="mod">
          <ac:chgData name="Agathe  HILAIRE (MUPY CONSEIL)" userId="ca51aea9-2320-4b71-aa4a-b282218ab059" providerId="ADAL" clId="{8C47565F-A28F-4ADB-A587-2292A0E43FB2}" dt="2020-11-24T16:29:51.316" v="2558"/>
          <ac:cxnSpMkLst>
            <pc:docMk/>
            <pc:sldMk cId="706669876" sldId="337"/>
            <ac:cxnSpMk id="356" creationId="{58E72A57-8643-4FD3-9AC9-77E119F0F46E}"/>
          </ac:cxnSpMkLst>
        </pc:cxnChg>
        <pc:cxnChg chg="mod">
          <ac:chgData name="Agathe  HILAIRE (MUPY CONSEIL)" userId="ca51aea9-2320-4b71-aa4a-b282218ab059" providerId="ADAL" clId="{8C47565F-A28F-4ADB-A587-2292A0E43FB2}" dt="2020-11-24T16:29:51.316" v="2558"/>
          <ac:cxnSpMkLst>
            <pc:docMk/>
            <pc:sldMk cId="706669876" sldId="337"/>
            <ac:cxnSpMk id="357" creationId="{C2F0E7D4-0178-474B-84C5-8ED127ADA82C}"/>
          </ac:cxnSpMkLst>
        </pc:cxnChg>
        <pc:cxnChg chg="mod">
          <ac:chgData name="Agathe  HILAIRE (MUPY CONSEIL)" userId="ca51aea9-2320-4b71-aa4a-b282218ab059" providerId="ADAL" clId="{8C47565F-A28F-4ADB-A587-2292A0E43FB2}" dt="2020-11-24T16:29:51.316" v="2558"/>
          <ac:cxnSpMkLst>
            <pc:docMk/>
            <pc:sldMk cId="706669876" sldId="337"/>
            <ac:cxnSpMk id="362" creationId="{EFBFCC98-7525-4A4B-9D80-FF4DC1B5B2C3}"/>
          </ac:cxnSpMkLst>
        </pc:cxnChg>
        <pc:cxnChg chg="mod">
          <ac:chgData name="Agathe  HILAIRE (MUPY CONSEIL)" userId="ca51aea9-2320-4b71-aa4a-b282218ab059" providerId="ADAL" clId="{8C47565F-A28F-4ADB-A587-2292A0E43FB2}" dt="2020-11-24T16:29:51.316" v="2558"/>
          <ac:cxnSpMkLst>
            <pc:docMk/>
            <pc:sldMk cId="706669876" sldId="337"/>
            <ac:cxnSpMk id="363" creationId="{BBC386E3-7F0A-462B-946F-62D992DFB41B}"/>
          </ac:cxnSpMkLst>
        </pc:cxnChg>
        <pc:cxnChg chg="mod">
          <ac:chgData name="Agathe  HILAIRE (MUPY CONSEIL)" userId="ca51aea9-2320-4b71-aa4a-b282218ab059" providerId="ADAL" clId="{8C47565F-A28F-4ADB-A587-2292A0E43FB2}" dt="2020-11-24T16:29:51.316" v="2558"/>
          <ac:cxnSpMkLst>
            <pc:docMk/>
            <pc:sldMk cId="706669876" sldId="337"/>
            <ac:cxnSpMk id="364" creationId="{4FEC44A0-F2F2-4C3B-8A36-73B8C325B795}"/>
          </ac:cxnSpMkLst>
        </pc:cxnChg>
        <pc:cxnChg chg="mod">
          <ac:chgData name="Agathe  HILAIRE (MUPY CONSEIL)" userId="ca51aea9-2320-4b71-aa4a-b282218ab059" providerId="ADAL" clId="{8C47565F-A28F-4ADB-A587-2292A0E43FB2}" dt="2020-11-24T16:29:51.316" v="2558"/>
          <ac:cxnSpMkLst>
            <pc:docMk/>
            <pc:sldMk cId="706669876" sldId="337"/>
            <ac:cxnSpMk id="365" creationId="{AFAC07E7-C2D0-46CD-85C8-FE7457CE26BA}"/>
          </ac:cxnSpMkLst>
        </pc:cxnChg>
        <pc:cxnChg chg="mod">
          <ac:chgData name="Agathe  HILAIRE (MUPY CONSEIL)" userId="ca51aea9-2320-4b71-aa4a-b282218ab059" providerId="ADAL" clId="{8C47565F-A28F-4ADB-A587-2292A0E43FB2}" dt="2020-11-24T16:29:51.316" v="2558"/>
          <ac:cxnSpMkLst>
            <pc:docMk/>
            <pc:sldMk cId="706669876" sldId="337"/>
            <ac:cxnSpMk id="367" creationId="{E9EECC1A-FD4C-4D1A-A5DF-41AE68484BEB}"/>
          </ac:cxnSpMkLst>
        </pc:cxnChg>
        <pc:cxnChg chg="mod">
          <ac:chgData name="Agathe  HILAIRE (MUPY CONSEIL)" userId="ca51aea9-2320-4b71-aa4a-b282218ab059" providerId="ADAL" clId="{8C47565F-A28F-4ADB-A587-2292A0E43FB2}" dt="2020-11-24T16:29:51.316" v="2558"/>
          <ac:cxnSpMkLst>
            <pc:docMk/>
            <pc:sldMk cId="706669876" sldId="337"/>
            <ac:cxnSpMk id="368" creationId="{B7637085-2007-4A47-B71B-2B6481984647}"/>
          </ac:cxnSpMkLst>
        </pc:cxnChg>
        <pc:cxnChg chg="add mod">
          <ac:chgData name="Agathe  HILAIRE (MUPY CONSEIL)" userId="ca51aea9-2320-4b71-aa4a-b282218ab059" providerId="ADAL" clId="{8C47565F-A28F-4ADB-A587-2292A0E43FB2}" dt="2020-11-24T16:29:51.316" v="2558"/>
          <ac:cxnSpMkLst>
            <pc:docMk/>
            <pc:sldMk cId="706669876" sldId="337"/>
            <ac:cxnSpMk id="379" creationId="{86151DCC-4CE4-4809-83BD-E4362346AABC}"/>
          </ac:cxnSpMkLst>
        </pc:cxnChg>
      </pc:sldChg>
      <pc:sldChg chg="addSp delSp modSp mod">
        <pc:chgData name="Agathe  HILAIRE (MUPY CONSEIL)" userId="ca51aea9-2320-4b71-aa4a-b282218ab059" providerId="ADAL" clId="{8C47565F-A28F-4ADB-A587-2292A0E43FB2}" dt="2020-11-24T11:25:56.739" v="237"/>
        <pc:sldMkLst>
          <pc:docMk/>
          <pc:sldMk cId="3453763747" sldId="340"/>
        </pc:sldMkLst>
        <pc:spChg chg="del">
          <ac:chgData name="Agathe  HILAIRE (MUPY CONSEIL)" userId="ca51aea9-2320-4b71-aa4a-b282218ab059" providerId="ADAL" clId="{8C47565F-A28F-4ADB-A587-2292A0E43FB2}" dt="2020-11-24T11:25:56.119" v="236" actId="478"/>
          <ac:spMkLst>
            <pc:docMk/>
            <pc:sldMk cId="3453763747" sldId="340"/>
            <ac:spMk id="236" creationId="{991C6DAA-199A-4602-9BE4-0867CCBBF58F}"/>
          </ac:spMkLst>
        </pc:spChg>
        <pc:spChg chg="add mod">
          <ac:chgData name="Agathe  HILAIRE (MUPY CONSEIL)" userId="ca51aea9-2320-4b71-aa4a-b282218ab059" providerId="ADAL" clId="{8C47565F-A28F-4ADB-A587-2292A0E43FB2}" dt="2020-11-24T11:25:56.739" v="237"/>
          <ac:spMkLst>
            <pc:docMk/>
            <pc:sldMk cId="3453763747" sldId="340"/>
            <ac:spMk id="246" creationId="{71385C6B-3DAF-4F29-8A3F-C00E5B7D4F96}"/>
          </ac:spMkLst>
        </pc:spChg>
      </pc:sldChg>
      <pc:sldChg chg="addSp delSp modSp mod">
        <pc:chgData name="Agathe  HILAIRE (MUPY CONSEIL)" userId="ca51aea9-2320-4b71-aa4a-b282218ab059" providerId="ADAL" clId="{8C47565F-A28F-4ADB-A587-2292A0E43FB2}" dt="2020-11-24T16:29:04.814" v="2555" actId="20577"/>
        <pc:sldMkLst>
          <pc:docMk/>
          <pc:sldMk cId="1732780989" sldId="342"/>
        </pc:sldMkLst>
        <pc:spChg chg="del">
          <ac:chgData name="Agathe  HILAIRE (MUPY CONSEIL)" userId="ca51aea9-2320-4b71-aa4a-b282218ab059" providerId="ADAL" clId="{8C47565F-A28F-4ADB-A587-2292A0E43FB2}" dt="2020-11-24T11:25:52.720" v="234" actId="478"/>
          <ac:spMkLst>
            <pc:docMk/>
            <pc:sldMk cId="1732780989" sldId="342"/>
            <ac:spMk id="244" creationId="{3CD242DC-45CC-4591-88EC-8AC0920380FE}"/>
          </ac:spMkLst>
        </pc:spChg>
        <pc:spChg chg="add mod">
          <ac:chgData name="Agathe  HILAIRE (MUPY CONSEIL)" userId="ca51aea9-2320-4b71-aa4a-b282218ab059" providerId="ADAL" clId="{8C47565F-A28F-4ADB-A587-2292A0E43FB2}" dt="2020-11-24T16:28:24.287" v="2550"/>
          <ac:spMkLst>
            <pc:docMk/>
            <pc:sldMk cId="1732780989" sldId="342"/>
            <ac:spMk id="244" creationId="{CD6225F0-9DA7-45D7-9AC4-E9F099D15913}"/>
          </ac:spMkLst>
        </pc:spChg>
        <pc:spChg chg="add mod ord">
          <ac:chgData name="Agathe  HILAIRE (MUPY CONSEIL)" userId="ca51aea9-2320-4b71-aa4a-b282218ab059" providerId="ADAL" clId="{8C47565F-A28F-4ADB-A587-2292A0E43FB2}" dt="2020-11-24T10:59:10.219" v="19" actId="108"/>
          <ac:spMkLst>
            <pc:docMk/>
            <pc:sldMk cId="1732780989" sldId="342"/>
            <ac:spMk id="245" creationId="{AE567A64-0F87-4ED6-B384-4752A5F0ED85}"/>
          </ac:spMkLst>
        </pc:spChg>
        <pc:spChg chg="mod">
          <ac:chgData name="Agathe  HILAIRE (MUPY CONSEIL)" userId="ca51aea9-2320-4b71-aa4a-b282218ab059" providerId="ADAL" clId="{8C47565F-A28F-4ADB-A587-2292A0E43FB2}" dt="2020-11-24T16:29:04.814" v="2555" actId="20577"/>
          <ac:spMkLst>
            <pc:docMk/>
            <pc:sldMk cId="1732780989" sldId="342"/>
            <ac:spMk id="263" creationId="{02C72A8A-9006-42E3-8656-B145E91338B4}"/>
          </ac:spMkLst>
        </pc:spChg>
        <pc:spChg chg="add mod">
          <ac:chgData name="Agathe  HILAIRE (MUPY CONSEIL)" userId="ca51aea9-2320-4b71-aa4a-b282218ab059" providerId="ADAL" clId="{8C47565F-A28F-4ADB-A587-2292A0E43FB2}" dt="2020-11-24T11:25:53.249" v="235"/>
          <ac:spMkLst>
            <pc:docMk/>
            <pc:sldMk cId="1732780989" sldId="342"/>
            <ac:spMk id="331" creationId="{7F1C94FF-6676-42F1-BA70-14750C91B0B7}"/>
          </ac:spMkLst>
        </pc:spChg>
        <pc:spChg chg="add mod">
          <ac:chgData name="Agathe  HILAIRE (MUPY CONSEIL)" userId="ca51aea9-2320-4b71-aa4a-b282218ab059" providerId="ADAL" clId="{8C47565F-A28F-4ADB-A587-2292A0E43FB2}" dt="2020-11-24T16:28:24.287" v="2550"/>
          <ac:spMkLst>
            <pc:docMk/>
            <pc:sldMk cId="1732780989" sldId="342"/>
            <ac:spMk id="337" creationId="{21A5831E-3C3F-4AA2-A28B-ED35DBD52433}"/>
          </ac:spMkLst>
        </pc:spChg>
        <pc:spChg chg="add mod">
          <ac:chgData name="Agathe  HILAIRE (MUPY CONSEIL)" userId="ca51aea9-2320-4b71-aa4a-b282218ab059" providerId="ADAL" clId="{8C47565F-A28F-4ADB-A587-2292A0E43FB2}" dt="2020-11-24T16:28:24.287" v="2550"/>
          <ac:spMkLst>
            <pc:docMk/>
            <pc:sldMk cId="1732780989" sldId="342"/>
            <ac:spMk id="338" creationId="{3C4CA5CE-2454-4C81-A75A-1270D58A7BBF}"/>
          </ac:spMkLst>
        </pc:spChg>
        <pc:spChg chg="del">
          <ac:chgData name="Agathe  HILAIRE (MUPY CONSEIL)" userId="ca51aea9-2320-4b71-aa4a-b282218ab059" providerId="ADAL" clId="{8C47565F-A28F-4ADB-A587-2292A0E43FB2}" dt="2020-11-24T10:59:13.587" v="20" actId="478"/>
          <ac:spMkLst>
            <pc:docMk/>
            <pc:sldMk cId="1732780989" sldId="342"/>
            <ac:spMk id="338" creationId="{EB5AA2C1-550A-4A6B-B680-431CCEED8DA1}"/>
          </ac:spMkLst>
        </pc:spChg>
        <pc:spChg chg="mod">
          <ac:chgData name="Agathe  HILAIRE (MUPY CONSEIL)" userId="ca51aea9-2320-4b71-aa4a-b282218ab059" providerId="ADAL" clId="{8C47565F-A28F-4ADB-A587-2292A0E43FB2}" dt="2020-11-24T10:59:53.535" v="57" actId="20577"/>
          <ac:spMkLst>
            <pc:docMk/>
            <pc:sldMk cId="1732780989" sldId="342"/>
            <ac:spMk id="339" creationId="{DE5A4593-B8F5-4943-8F79-0A48D3CA4B2C}"/>
          </ac:spMkLst>
        </pc:spChg>
        <pc:spChg chg="add mod">
          <ac:chgData name="Agathe  HILAIRE (MUPY CONSEIL)" userId="ca51aea9-2320-4b71-aa4a-b282218ab059" providerId="ADAL" clId="{8C47565F-A28F-4ADB-A587-2292A0E43FB2}" dt="2020-11-24T16:28:24.287" v="2550"/>
          <ac:spMkLst>
            <pc:docMk/>
            <pc:sldMk cId="1732780989" sldId="342"/>
            <ac:spMk id="340" creationId="{9185D031-62C7-4AAC-B153-9543FA0AE21D}"/>
          </ac:spMkLst>
        </pc:spChg>
        <pc:spChg chg="add mod">
          <ac:chgData name="Agathe  HILAIRE (MUPY CONSEIL)" userId="ca51aea9-2320-4b71-aa4a-b282218ab059" providerId="ADAL" clId="{8C47565F-A28F-4ADB-A587-2292A0E43FB2}" dt="2020-11-24T16:28:24.287" v="2550"/>
          <ac:spMkLst>
            <pc:docMk/>
            <pc:sldMk cId="1732780989" sldId="342"/>
            <ac:spMk id="341" creationId="{25C92B0F-AB13-412A-8427-A2E860096FA1}"/>
          </ac:spMkLst>
        </pc:spChg>
        <pc:spChg chg="add mod">
          <ac:chgData name="Agathe  HILAIRE (MUPY CONSEIL)" userId="ca51aea9-2320-4b71-aa4a-b282218ab059" providerId="ADAL" clId="{8C47565F-A28F-4ADB-A587-2292A0E43FB2}" dt="2020-11-24T16:28:24.287" v="2550"/>
          <ac:spMkLst>
            <pc:docMk/>
            <pc:sldMk cId="1732780989" sldId="342"/>
            <ac:spMk id="343" creationId="{37CA5EB5-A478-4C06-9530-5E3ABF8E9BD0}"/>
          </ac:spMkLst>
        </pc:spChg>
        <pc:spChg chg="add mod">
          <ac:chgData name="Agathe  HILAIRE (MUPY CONSEIL)" userId="ca51aea9-2320-4b71-aa4a-b282218ab059" providerId="ADAL" clId="{8C47565F-A28F-4ADB-A587-2292A0E43FB2}" dt="2020-11-24T16:28:24.287" v="2550"/>
          <ac:spMkLst>
            <pc:docMk/>
            <pc:sldMk cId="1732780989" sldId="342"/>
            <ac:spMk id="344" creationId="{24A8F4C8-6CD5-43B2-B083-A82517009FD4}"/>
          </ac:spMkLst>
        </pc:spChg>
        <pc:spChg chg="add mod">
          <ac:chgData name="Agathe  HILAIRE (MUPY CONSEIL)" userId="ca51aea9-2320-4b71-aa4a-b282218ab059" providerId="ADAL" clId="{8C47565F-A28F-4ADB-A587-2292A0E43FB2}" dt="2020-11-24T16:28:24.287" v="2550"/>
          <ac:spMkLst>
            <pc:docMk/>
            <pc:sldMk cId="1732780989" sldId="342"/>
            <ac:spMk id="347" creationId="{83E1FEAB-E5E8-4A46-B44D-9EF34CBC065D}"/>
          </ac:spMkLst>
        </pc:spChg>
        <pc:spChg chg="add mod">
          <ac:chgData name="Agathe  HILAIRE (MUPY CONSEIL)" userId="ca51aea9-2320-4b71-aa4a-b282218ab059" providerId="ADAL" clId="{8C47565F-A28F-4ADB-A587-2292A0E43FB2}" dt="2020-11-24T16:28:24.287" v="2550"/>
          <ac:spMkLst>
            <pc:docMk/>
            <pc:sldMk cId="1732780989" sldId="342"/>
            <ac:spMk id="348" creationId="{70713011-B142-4AF5-8222-A8057B3D5FCC}"/>
          </ac:spMkLst>
        </pc:spChg>
        <pc:spChg chg="add mod">
          <ac:chgData name="Agathe  HILAIRE (MUPY CONSEIL)" userId="ca51aea9-2320-4b71-aa4a-b282218ab059" providerId="ADAL" clId="{8C47565F-A28F-4ADB-A587-2292A0E43FB2}" dt="2020-11-24T16:28:24.287" v="2550"/>
          <ac:spMkLst>
            <pc:docMk/>
            <pc:sldMk cId="1732780989" sldId="342"/>
            <ac:spMk id="349" creationId="{D36324B5-3FEB-439A-A02F-759231E79C3E}"/>
          </ac:spMkLst>
        </pc:spChg>
        <pc:spChg chg="add mod">
          <ac:chgData name="Agathe  HILAIRE (MUPY CONSEIL)" userId="ca51aea9-2320-4b71-aa4a-b282218ab059" providerId="ADAL" clId="{8C47565F-A28F-4ADB-A587-2292A0E43FB2}" dt="2020-11-24T16:28:24.287" v="2550"/>
          <ac:spMkLst>
            <pc:docMk/>
            <pc:sldMk cId="1732780989" sldId="342"/>
            <ac:spMk id="350" creationId="{C0209217-73B8-4A7B-8531-6E5C41728057}"/>
          </ac:spMkLst>
        </pc:spChg>
        <pc:spChg chg="add mod">
          <ac:chgData name="Agathe  HILAIRE (MUPY CONSEIL)" userId="ca51aea9-2320-4b71-aa4a-b282218ab059" providerId="ADAL" clId="{8C47565F-A28F-4ADB-A587-2292A0E43FB2}" dt="2020-11-24T16:28:24.287" v="2550"/>
          <ac:spMkLst>
            <pc:docMk/>
            <pc:sldMk cId="1732780989" sldId="342"/>
            <ac:spMk id="352" creationId="{478B7BF7-D163-4D2F-8AED-0E2B3B82BC89}"/>
          </ac:spMkLst>
        </pc:spChg>
        <pc:spChg chg="add mod">
          <ac:chgData name="Agathe  HILAIRE (MUPY CONSEIL)" userId="ca51aea9-2320-4b71-aa4a-b282218ab059" providerId="ADAL" clId="{8C47565F-A28F-4ADB-A587-2292A0E43FB2}" dt="2020-11-24T16:28:24.287" v="2550"/>
          <ac:spMkLst>
            <pc:docMk/>
            <pc:sldMk cId="1732780989" sldId="342"/>
            <ac:spMk id="353" creationId="{0DD764A6-19ED-4B4F-AA05-42C01B00903A}"/>
          </ac:spMkLst>
        </pc:spChg>
        <pc:grpChg chg="ord">
          <ac:chgData name="Agathe  HILAIRE (MUPY CONSEIL)" userId="ca51aea9-2320-4b71-aa4a-b282218ab059" providerId="ADAL" clId="{8C47565F-A28F-4ADB-A587-2292A0E43FB2}" dt="2020-11-24T10:59:07.548" v="18" actId="167"/>
          <ac:grpSpMkLst>
            <pc:docMk/>
            <pc:sldMk cId="1732780989" sldId="342"/>
            <ac:grpSpMk id="336" creationId="{C3A884EA-C208-4F09-BFAD-224F108C29AD}"/>
          </ac:grpSpMkLst>
        </pc:grpChg>
        <pc:cxnChg chg="add mod">
          <ac:chgData name="Agathe  HILAIRE (MUPY CONSEIL)" userId="ca51aea9-2320-4b71-aa4a-b282218ab059" providerId="ADAL" clId="{8C47565F-A28F-4ADB-A587-2292A0E43FB2}" dt="2020-11-24T16:28:24.287" v="2550"/>
          <ac:cxnSpMkLst>
            <pc:docMk/>
            <pc:sldMk cId="1732780989" sldId="342"/>
            <ac:cxnSpMk id="351" creationId="{E18FD92F-1C34-443C-98B4-4D9AD36FA599}"/>
          </ac:cxnSpMkLst>
        </pc:cxnChg>
      </pc:sldChg>
      <pc:sldChg chg="addSp delSp modSp mod">
        <pc:chgData name="Agathe  HILAIRE (MUPY CONSEIL)" userId="ca51aea9-2320-4b71-aa4a-b282218ab059" providerId="ADAL" clId="{8C47565F-A28F-4ADB-A587-2292A0E43FB2}" dt="2020-11-24T15:11:59.491" v="1853"/>
        <pc:sldMkLst>
          <pc:docMk/>
          <pc:sldMk cId="1554843567" sldId="343"/>
        </pc:sldMkLst>
        <pc:spChg chg="del">
          <ac:chgData name="Agathe  HILAIRE (MUPY CONSEIL)" userId="ca51aea9-2320-4b71-aa4a-b282218ab059" providerId="ADAL" clId="{8C47565F-A28F-4ADB-A587-2292A0E43FB2}" dt="2020-11-24T11:16:26.010" v="103" actId="478"/>
          <ac:spMkLst>
            <pc:docMk/>
            <pc:sldMk cId="1554843567" sldId="343"/>
            <ac:spMk id="245" creationId="{AA83AC99-4D36-4EFB-9C63-A24348690E71}"/>
          </ac:spMkLst>
        </pc:spChg>
        <pc:spChg chg="mod">
          <ac:chgData name="Agathe  HILAIRE (MUPY CONSEIL)" userId="ca51aea9-2320-4b71-aa4a-b282218ab059" providerId="ADAL" clId="{8C47565F-A28F-4ADB-A587-2292A0E43FB2}" dt="2020-11-24T11:21:04.230" v="199" actId="1076"/>
          <ac:spMkLst>
            <pc:docMk/>
            <pc:sldMk cId="1554843567" sldId="343"/>
            <ac:spMk id="252" creationId="{66262AC7-3B45-45A1-80F4-0A857CC5CDAF}"/>
          </ac:spMkLst>
        </pc:spChg>
        <pc:spChg chg="add mod">
          <ac:chgData name="Agathe  HILAIRE (MUPY CONSEIL)" userId="ca51aea9-2320-4b71-aa4a-b282218ab059" providerId="ADAL" clId="{8C47565F-A28F-4ADB-A587-2292A0E43FB2}" dt="2020-11-24T15:11:59.491" v="1853"/>
          <ac:spMkLst>
            <pc:docMk/>
            <pc:sldMk cId="1554843567" sldId="343"/>
            <ac:spMk id="341" creationId="{9C3B778D-7D3D-474C-A377-6461DB66CEA1}"/>
          </ac:spMkLst>
        </pc:spChg>
        <pc:spChg chg="del">
          <ac:chgData name="Agathe  HILAIRE (MUPY CONSEIL)" userId="ca51aea9-2320-4b71-aa4a-b282218ab059" providerId="ADAL" clId="{8C47565F-A28F-4ADB-A587-2292A0E43FB2}" dt="2020-11-24T11:16:16.873" v="101" actId="478"/>
          <ac:spMkLst>
            <pc:docMk/>
            <pc:sldMk cId="1554843567" sldId="343"/>
            <ac:spMk id="341" creationId="{BE5971C4-D509-4E72-8ADB-3634D6EB35C5}"/>
          </ac:spMkLst>
        </pc:spChg>
        <pc:spChg chg="add mod">
          <ac:chgData name="Agathe  HILAIRE (MUPY CONSEIL)" userId="ca51aea9-2320-4b71-aa4a-b282218ab059" providerId="ADAL" clId="{8C47565F-A28F-4ADB-A587-2292A0E43FB2}" dt="2020-11-24T11:16:17.219" v="102"/>
          <ac:spMkLst>
            <pc:docMk/>
            <pc:sldMk cId="1554843567" sldId="343"/>
            <ac:spMk id="342" creationId="{77F03B56-9D10-4F29-A0B2-F70723B8981B}"/>
          </ac:spMkLst>
        </pc:spChg>
        <pc:spChg chg="add mod">
          <ac:chgData name="Agathe  HILAIRE (MUPY CONSEIL)" userId="ca51aea9-2320-4b71-aa4a-b282218ab059" providerId="ADAL" clId="{8C47565F-A28F-4ADB-A587-2292A0E43FB2}" dt="2020-11-24T11:16:17.219" v="102"/>
          <ac:spMkLst>
            <pc:docMk/>
            <pc:sldMk cId="1554843567" sldId="343"/>
            <ac:spMk id="344" creationId="{C2148C64-4279-41DD-AA4E-FA28E09C890D}"/>
          </ac:spMkLst>
        </pc:spChg>
        <pc:spChg chg="add mod">
          <ac:chgData name="Agathe  HILAIRE (MUPY CONSEIL)" userId="ca51aea9-2320-4b71-aa4a-b282218ab059" providerId="ADAL" clId="{8C47565F-A28F-4ADB-A587-2292A0E43FB2}" dt="2020-11-24T15:11:59.491" v="1853"/>
          <ac:spMkLst>
            <pc:docMk/>
            <pc:sldMk cId="1554843567" sldId="343"/>
            <ac:spMk id="357" creationId="{BA202E77-DB04-405E-A388-3D9BF73A2D62}"/>
          </ac:spMkLst>
        </pc:spChg>
        <pc:spChg chg="del">
          <ac:chgData name="Agathe  HILAIRE (MUPY CONSEIL)" userId="ca51aea9-2320-4b71-aa4a-b282218ab059" providerId="ADAL" clId="{8C47565F-A28F-4ADB-A587-2292A0E43FB2}" dt="2020-11-24T11:17:51.655" v="165" actId="478"/>
          <ac:spMkLst>
            <pc:docMk/>
            <pc:sldMk cId="1554843567" sldId="343"/>
            <ac:spMk id="357" creationId="{FCD436EF-B074-4E42-8257-3F6518EA6B95}"/>
          </ac:spMkLst>
        </pc:spChg>
        <pc:spChg chg="del">
          <ac:chgData name="Agathe  HILAIRE (MUPY CONSEIL)" userId="ca51aea9-2320-4b71-aa4a-b282218ab059" providerId="ADAL" clId="{8C47565F-A28F-4ADB-A587-2292A0E43FB2}" dt="2020-11-24T11:17:51.655" v="165" actId="478"/>
          <ac:spMkLst>
            <pc:docMk/>
            <pc:sldMk cId="1554843567" sldId="343"/>
            <ac:spMk id="358" creationId="{0F7A0606-80E8-4E2A-909F-279158B4529B}"/>
          </ac:spMkLst>
        </pc:spChg>
        <pc:spChg chg="add mod">
          <ac:chgData name="Agathe  HILAIRE (MUPY CONSEIL)" userId="ca51aea9-2320-4b71-aa4a-b282218ab059" providerId="ADAL" clId="{8C47565F-A28F-4ADB-A587-2292A0E43FB2}" dt="2020-11-24T11:25:22.212" v="225" actId="404"/>
          <ac:spMkLst>
            <pc:docMk/>
            <pc:sldMk cId="1554843567" sldId="343"/>
            <ac:spMk id="361" creationId="{86DBAF29-0464-4B1C-8BB4-99852C364594}"/>
          </ac:spMkLst>
        </pc:spChg>
        <pc:spChg chg="add mod">
          <ac:chgData name="Agathe  HILAIRE (MUPY CONSEIL)" userId="ca51aea9-2320-4b71-aa4a-b282218ab059" providerId="ADAL" clId="{8C47565F-A28F-4ADB-A587-2292A0E43FB2}" dt="2020-11-24T11:17:55.227" v="167"/>
          <ac:spMkLst>
            <pc:docMk/>
            <pc:sldMk cId="1554843567" sldId="343"/>
            <ac:spMk id="362" creationId="{1EF0079C-498F-4FE8-AA41-B3D908F3CA6F}"/>
          </ac:spMkLst>
        </pc:spChg>
        <pc:spChg chg="add mod">
          <ac:chgData name="Agathe  HILAIRE (MUPY CONSEIL)" userId="ca51aea9-2320-4b71-aa4a-b282218ab059" providerId="ADAL" clId="{8C47565F-A28F-4ADB-A587-2292A0E43FB2}" dt="2020-11-24T11:17:55.227" v="167"/>
          <ac:spMkLst>
            <pc:docMk/>
            <pc:sldMk cId="1554843567" sldId="343"/>
            <ac:spMk id="363" creationId="{F6C961BA-5188-4B18-B23B-0F3A6BF4898F}"/>
          </ac:spMkLst>
        </pc:spChg>
        <pc:spChg chg="add mod">
          <ac:chgData name="Agathe  HILAIRE (MUPY CONSEIL)" userId="ca51aea9-2320-4b71-aa4a-b282218ab059" providerId="ADAL" clId="{8C47565F-A28F-4ADB-A587-2292A0E43FB2}" dt="2020-11-24T13:49:14.959" v="706" actId="6549"/>
          <ac:spMkLst>
            <pc:docMk/>
            <pc:sldMk cId="1554843567" sldId="343"/>
            <ac:spMk id="364" creationId="{D5B0675C-D012-4762-9137-DCEA8B769E5F}"/>
          </ac:spMkLst>
        </pc:spChg>
        <pc:spChg chg="add mod">
          <ac:chgData name="Agathe  HILAIRE (MUPY CONSEIL)" userId="ca51aea9-2320-4b71-aa4a-b282218ab059" providerId="ADAL" clId="{8C47565F-A28F-4ADB-A587-2292A0E43FB2}" dt="2020-11-24T11:17:55.227" v="167"/>
          <ac:spMkLst>
            <pc:docMk/>
            <pc:sldMk cId="1554843567" sldId="343"/>
            <ac:spMk id="365" creationId="{2A98D444-CE8E-4C32-B428-D020A0B087C2}"/>
          </ac:spMkLst>
        </pc:spChg>
        <pc:spChg chg="add mod">
          <ac:chgData name="Agathe  HILAIRE (MUPY CONSEIL)" userId="ca51aea9-2320-4b71-aa4a-b282218ab059" providerId="ADAL" clId="{8C47565F-A28F-4ADB-A587-2292A0E43FB2}" dt="2020-11-24T11:17:55.227" v="167"/>
          <ac:spMkLst>
            <pc:docMk/>
            <pc:sldMk cId="1554843567" sldId="343"/>
            <ac:spMk id="366" creationId="{9897E5EA-59A3-44FC-B98E-C3B2BB671DDD}"/>
          </ac:spMkLst>
        </pc:spChg>
        <pc:spChg chg="add mod">
          <ac:chgData name="Agathe  HILAIRE (MUPY CONSEIL)" userId="ca51aea9-2320-4b71-aa4a-b282218ab059" providerId="ADAL" clId="{8C47565F-A28F-4ADB-A587-2292A0E43FB2}" dt="2020-11-24T11:17:55.227" v="167"/>
          <ac:spMkLst>
            <pc:docMk/>
            <pc:sldMk cId="1554843567" sldId="343"/>
            <ac:spMk id="367" creationId="{4B455E29-140B-46DD-A436-C18D11DDF804}"/>
          </ac:spMkLst>
        </pc:spChg>
        <pc:spChg chg="del">
          <ac:chgData name="Agathe  HILAIRE (MUPY CONSEIL)" userId="ca51aea9-2320-4b71-aa4a-b282218ab059" providerId="ADAL" clId="{8C47565F-A28F-4ADB-A587-2292A0E43FB2}" dt="2020-11-24T11:23:11.634" v="208" actId="478"/>
          <ac:spMkLst>
            <pc:docMk/>
            <pc:sldMk cId="1554843567" sldId="343"/>
            <ac:spMk id="372" creationId="{BF7E832B-ECD0-47A1-8C55-5253A4686355}"/>
          </ac:spMkLst>
        </pc:spChg>
        <pc:spChg chg="del">
          <ac:chgData name="Agathe  HILAIRE (MUPY CONSEIL)" userId="ca51aea9-2320-4b71-aa4a-b282218ab059" providerId="ADAL" clId="{8C47565F-A28F-4ADB-A587-2292A0E43FB2}" dt="2020-11-24T11:17:51.655" v="165" actId="478"/>
          <ac:spMkLst>
            <pc:docMk/>
            <pc:sldMk cId="1554843567" sldId="343"/>
            <ac:spMk id="373" creationId="{5902167F-0030-4B47-BDC5-E95998892E51}"/>
          </ac:spMkLst>
        </pc:spChg>
        <pc:spChg chg="del">
          <ac:chgData name="Agathe  HILAIRE (MUPY CONSEIL)" userId="ca51aea9-2320-4b71-aa4a-b282218ab059" providerId="ADAL" clId="{8C47565F-A28F-4ADB-A587-2292A0E43FB2}" dt="2020-11-24T15:11:59.233" v="1852" actId="478"/>
          <ac:spMkLst>
            <pc:docMk/>
            <pc:sldMk cId="1554843567" sldId="343"/>
            <ac:spMk id="374" creationId="{07A2D777-F8CA-4437-BAAA-440A8D8FB37B}"/>
          </ac:spMkLst>
        </pc:spChg>
        <pc:spChg chg="add mod">
          <ac:chgData name="Agathe  HILAIRE (MUPY CONSEIL)" userId="ca51aea9-2320-4b71-aa4a-b282218ab059" providerId="ADAL" clId="{8C47565F-A28F-4ADB-A587-2292A0E43FB2}" dt="2020-11-24T13:48:51.779" v="702"/>
          <ac:spMkLst>
            <pc:docMk/>
            <pc:sldMk cId="1554843567" sldId="343"/>
            <ac:spMk id="375" creationId="{EF36B7F0-CA66-4855-B593-ECDE7AF6A425}"/>
          </ac:spMkLst>
        </pc:spChg>
        <pc:spChg chg="add mod">
          <ac:chgData name="Agathe  HILAIRE (MUPY CONSEIL)" userId="ca51aea9-2320-4b71-aa4a-b282218ab059" providerId="ADAL" clId="{8C47565F-A28F-4ADB-A587-2292A0E43FB2}" dt="2020-11-24T13:49:12.358" v="705" actId="14100"/>
          <ac:spMkLst>
            <pc:docMk/>
            <pc:sldMk cId="1554843567" sldId="343"/>
            <ac:spMk id="376" creationId="{C05C6616-9414-4259-9463-B56202CFB0D5}"/>
          </ac:spMkLst>
        </pc:spChg>
        <pc:spChg chg="del">
          <ac:chgData name="Agathe  HILAIRE (MUPY CONSEIL)" userId="ca51aea9-2320-4b71-aa4a-b282218ab059" providerId="ADAL" clId="{8C47565F-A28F-4ADB-A587-2292A0E43FB2}" dt="2020-11-24T11:17:51.655" v="165" actId="478"/>
          <ac:spMkLst>
            <pc:docMk/>
            <pc:sldMk cId="1554843567" sldId="343"/>
            <ac:spMk id="379" creationId="{9AE7D9A8-09E7-4DBC-B9BD-EE06ECBF9BE4}"/>
          </ac:spMkLst>
        </pc:spChg>
        <pc:spChg chg="del">
          <ac:chgData name="Agathe  HILAIRE (MUPY CONSEIL)" userId="ca51aea9-2320-4b71-aa4a-b282218ab059" providerId="ADAL" clId="{8C47565F-A28F-4ADB-A587-2292A0E43FB2}" dt="2020-11-24T11:17:51.655" v="165" actId="478"/>
          <ac:spMkLst>
            <pc:docMk/>
            <pc:sldMk cId="1554843567" sldId="343"/>
            <ac:spMk id="382" creationId="{1264F87E-11BE-4A13-B756-A9400ABF46C6}"/>
          </ac:spMkLst>
        </pc:spChg>
        <pc:spChg chg="del">
          <ac:chgData name="Agathe  HILAIRE (MUPY CONSEIL)" userId="ca51aea9-2320-4b71-aa4a-b282218ab059" providerId="ADAL" clId="{8C47565F-A28F-4ADB-A587-2292A0E43FB2}" dt="2020-11-24T11:17:51.655" v="165" actId="478"/>
          <ac:spMkLst>
            <pc:docMk/>
            <pc:sldMk cId="1554843567" sldId="343"/>
            <ac:spMk id="383" creationId="{708AE27C-99C9-49CB-A9C0-5AFE2C683802}"/>
          </ac:spMkLst>
        </pc:spChg>
        <pc:spChg chg="del">
          <ac:chgData name="Agathe  HILAIRE (MUPY CONSEIL)" userId="ca51aea9-2320-4b71-aa4a-b282218ab059" providerId="ADAL" clId="{8C47565F-A28F-4ADB-A587-2292A0E43FB2}" dt="2020-11-24T11:17:51.655" v="165" actId="478"/>
          <ac:spMkLst>
            <pc:docMk/>
            <pc:sldMk cId="1554843567" sldId="343"/>
            <ac:spMk id="384" creationId="{0504B95B-D5EA-4F86-9ADE-6D58D5638047}"/>
          </ac:spMkLst>
        </pc:spChg>
        <pc:spChg chg="del">
          <ac:chgData name="Agathe  HILAIRE (MUPY CONSEIL)" userId="ca51aea9-2320-4b71-aa4a-b282218ab059" providerId="ADAL" clId="{8C47565F-A28F-4ADB-A587-2292A0E43FB2}" dt="2020-11-24T11:17:51.655" v="165" actId="478"/>
          <ac:spMkLst>
            <pc:docMk/>
            <pc:sldMk cId="1554843567" sldId="343"/>
            <ac:spMk id="385" creationId="{AE480224-6467-499B-9EF8-EEF3BDE757A1}"/>
          </ac:spMkLst>
        </pc:spChg>
        <pc:spChg chg="mod">
          <ac:chgData name="Agathe  HILAIRE (MUPY CONSEIL)" userId="ca51aea9-2320-4b71-aa4a-b282218ab059" providerId="ADAL" clId="{8C47565F-A28F-4ADB-A587-2292A0E43FB2}" dt="2020-11-24T11:27:15.471" v="244" actId="20577"/>
          <ac:spMkLst>
            <pc:docMk/>
            <pc:sldMk cId="1554843567" sldId="343"/>
            <ac:spMk id="393" creationId="{3685FAA9-BCDF-44A5-9DAE-37FB92F2D46A}"/>
          </ac:spMkLst>
        </pc:spChg>
        <pc:cxnChg chg="add mod">
          <ac:chgData name="Agathe  HILAIRE (MUPY CONSEIL)" userId="ca51aea9-2320-4b71-aa4a-b282218ab059" providerId="ADAL" clId="{8C47565F-A28F-4ADB-A587-2292A0E43FB2}" dt="2020-11-24T11:17:55.227" v="167"/>
          <ac:cxnSpMkLst>
            <pc:docMk/>
            <pc:sldMk cId="1554843567" sldId="343"/>
            <ac:cxnSpMk id="368" creationId="{13F7A228-9E7C-41A9-80C8-625BB04930A3}"/>
          </ac:cxnSpMkLst>
        </pc:cxnChg>
        <pc:cxnChg chg="del mod">
          <ac:chgData name="Agathe  HILAIRE (MUPY CONSEIL)" userId="ca51aea9-2320-4b71-aa4a-b282218ab059" providerId="ADAL" clId="{8C47565F-A28F-4ADB-A587-2292A0E43FB2}" dt="2020-11-24T11:17:54.513" v="166" actId="478"/>
          <ac:cxnSpMkLst>
            <pc:docMk/>
            <pc:sldMk cId="1554843567" sldId="343"/>
            <ac:cxnSpMk id="381" creationId="{BA5DB1C4-7DF7-4382-BE64-7F17C6CD350B}"/>
          </ac:cxnSpMkLst>
        </pc:cxnChg>
      </pc:sldChg>
      <pc:sldChg chg="modSp mod">
        <pc:chgData name="Agathe  HILAIRE (MUPY CONSEIL)" userId="ca51aea9-2320-4b71-aa4a-b282218ab059" providerId="ADAL" clId="{8C47565F-A28F-4ADB-A587-2292A0E43FB2}" dt="2020-11-24T10:56:18.617" v="15" actId="20577"/>
        <pc:sldMkLst>
          <pc:docMk/>
          <pc:sldMk cId="765705469" sldId="352"/>
        </pc:sldMkLst>
        <pc:spChg chg="mod">
          <ac:chgData name="Agathe  HILAIRE (MUPY CONSEIL)" userId="ca51aea9-2320-4b71-aa4a-b282218ab059" providerId="ADAL" clId="{8C47565F-A28F-4ADB-A587-2292A0E43FB2}" dt="2020-11-24T10:56:18.617" v="15" actId="20577"/>
          <ac:spMkLst>
            <pc:docMk/>
            <pc:sldMk cId="765705469" sldId="352"/>
            <ac:spMk id="6" creationId="{FB74CB2C-3938-47B2-8B83-4D0B2AB89772}"/>
          </ac:spMkLst>
        </pc:spChg>
      </pc:sldChg>
      <pc:sldChg chg="addSp delSp modSp mod">
        <pc:chgData name="Agathe  HILAIRE (MUPY CONSEIL)" userId="ca51aea9-2320-4b71-aa4a-b282218ab059" providerId="ADAL" clId="{8C47565F-A28F-4ADB-A587-2292A0E43FB2}" dt="2020-11-25T09:04:10.147" v="5810" actId="20577"/>
        <pc:sldMkLst>
          <pc:docMk/>
          <pc:sldMk cId="3431395815" sldId="361"/>
        </pc:sldMkLst>
        <pc:graphicFrameChg chg="add del mod modGraphic">
          <ac:chgData name="Agathe  HILAIRE (MUPY CONSEIL)" userId="ca51aea9-2320-4b71-aa4a-b282218ab059" providerId="ADAL" clId="{8C47565F-A28F-4ADB-A587-2292A0E43FB2}" dt="2020-11-25T09:04:10.147" v="5810" actId="20577"/>
          <ac:graphicFrameMkLst>
            <pc:docMk/>
            <pc:sldMk cId="3431395815" sldId="361"/>
            <ac:graphicFrameMk id="4" creationId="{7104673C-C4A7-49B3-84A8-EC262B285F7A}"/>
          </ac:graphicFrameMkLst>
        </pc:graphicFrameChg>
      </pc:sldChg>
      <pc:sldChg chg="modSp mod">
        <pc:chgData name="Agathe  HILAIRE (MUPY CONSEIL)" userId="ca51aea9-2320-4b71-aa4a-b282218ab059" providerId="ADAL" clId="{8C47565F-A28F-4ADB-A587-2292A0E43FB2}" dt="2020-11-25T09:11:36.976" v="5965" actId="255"/>
        <pc:sldMkLst>
          <pc:docMk/>
          <pc:sldMk cId="1130798443" sldId="367"/>
        </pc:sldMkLst>
        <pc:graphicFrameChg chg="mod modGraphic">
          <ac:chgData name="Agathe  HILAIRE (MUPY CONSEIL)" userId="ca51aea9-2320-4b71-aa4a-b282218ab059" providerId="ADAL" clId="{8C47565F-A28F-4ADB-A587-2292A0E43FB2}" dt="2020-11-25T09:11:36.976" v="5965" actId="255"/>
          <ac:graphicFrameMkLst>
            <pc:docMk/>
            <pc:sldMk cId="1130798443" sldId="367"/>
            <ac:graphicFrameMk id="6" creationId="{39184ECF-9AFD-4C84-A1F3-B159443A56E9}"/>
          </ac:graphicFrameMkLst>
        </pc:graphicFrameChg>
      </pc:sldChg>
      <pc:sldChg chg="addSp delSp mod">
        <pc:chgData name="Agathe  HILAIRE (MUPY CONSEIL)" userId="ca51aea9-2320-4b71-aa4a-b282218ab059" providerId="ADAL" clId="{8C47565F-A28F-4ADB-A587-2292A0E43FB2}" dt="2020-11-24T14:55:32.227" v="1810" actId="478"/>
        <pc:sldMkLst>
          <pc:docMk/>
          <pc:sldMk cId="3540521728" sldId="368"/>
        </pc:sldMkLst>
        <pc:spChg chg="add del">
          <ac:chgData name="Agathe  HILAIRE (MUPY CONSEIL)" userId="ca51aea9-2320-4b71-aa4a-b282218ab059" providerId="ADAL" clId="{8C47565F-A28F-4ADB-A587-2292A0E43FB2}" dt="2020-11-24T14:55:32.227" v="1810" actId="478"/>
          <ac:spMkLst>
            <pc:docMk/>
            <pc:sldMk cId="3540521728" sldId="368"/>
            <ac:spMk id="242" creationId="{38E1940E-6EA3-421A-8733-C36F7CE9E62D}"/>
          </ac:spMkLst>
        </pc:spChg>
      </pc:sldChg>
      <pc:sldChg chg="addSp delSp modSp mod">
        <pc:chgData name="Agathe  HILAIRE (MUPY CONSEIL)" userId="ca51aea9-2320-4b71-aa4a-b282218ab059" providerId="ADAL" clId="{8C47565F-A28F-4ADB-A587-2292A0E43FB2}" dt="2020-11-24T12:38:22.731" v="418" actId="21"/>
        <pc:sldMkLst>
          <pc:docMk/>
          <pc:sldMk cId="2831801607" sldId="376"/>
        </pc:sldMkLst>
        <pc:spChg chg="add mod">
          <ac:chgData name="Agathe  HILAIRE (MUPY CONSEIL)" userId="ca51aea9-2320-4b71-aa4a-b282218ab059" providerId="ADAL" clId="{8C47565F-A28F-4ADB-A587-2292A0E43FB2}" dt="2020-11-24T12:35:45.162" v="381"/>
          <ac:spMkLst>
            <pc:docMk/>
            <pc:sldMk cId="2831801607" sldId="376"/>
            <ac:spMk id="235" creationId="{ED594862-AB7D-41C2-9775-C0ECB6E6F282}"/>
          </ac:spMkLst>
        </pc:spChg>
        <pc:spChg chg="add mod">
          <ac:chgData name="Agathe  HILAIRE (MUPY CONSEIL)" userId="ca51aea9-2320-4b71-aa4a-b282218ab059" providerId="ADAL" clId="{8C47565F-A28F-4ADB-A587-2292A0E43FB2}" dt="2020-11-24T12:38:19.808" v="417"/>
          <ac:spMkLst>
            <pc:docMk/>
            <pc:sldMk cId="2831801607" sldId="376"/>
            <ac:spMk id="236" creationId="{803234CC-DE77-4B21-A6D9-47D336C9D0FC}"/>
          </ac:spMkLst>
        </pc:spChg>
        <pc:spChg chg="add del mod">
          <ac:chgData name="Agathe  HILAIRE (MUPY CONSEIL)" userId="ca51aea9-2320-4b71-aa4a-b282218ab059" providerId="ADAL" clId="{8C47565F-A28F-4ADB-A587-2292A0E43FB2}" dt="2020-11-24T12:38:22.731" v="418" actId="21"/>
          <ac:spMkLst>
            <pc:docMk/>
            <pc:sldMk cId="2831801607" sldId="376"/>
            <ac:spMk id="240" creationId="{754C8C36-72FA-4C71-B1E5-0D77F5776985}"/>
          </ac:spMkLst>
        </pc:spChg>
        <pc:spChg chg="del">
          <ac:chgData name="Agathe  HILAIRE (MUPY CONSEIL)" userId="ca51aea9-2320-4b71-aa4a-b282218ab059" providerId="ADAL" clId="{8C47565F-A28F-4ADB-A587-2292A0E43FB2}" dt="2020-11-24T12:35:44.615" v="380" actId="478"/>
          <ac:spMkLst>
            <pc:docMk/>
            <pc:sldMk cId="2831801607" sldId="376"/>
            <ac:spMk id="345" creationId="{71A8B072-D392-4301-8B95-A7C9123AFFE9}"/>
          </ac:spMkLst>
        </pc:spChg>
        <pc:spChg chg="del">
          <ac:chgData name="Agathe  HILAIRE (MUPY CONSEIL)" userId="ca51aea9-2320-4b71-aa4a-b282218ab059" providerId="ADAL" clId="{8C47565F-A28F-4ADB-A587-2292A0E43FB2}" dt="2020-11-24T12:35:44.615" v="380" actId="478"/>
          <ac:spMkLst>
            <pc:docMk/>
            <pc:sldMk cId="2831801607" sldId="376"/>
            <ac:spMk id="346" creationId="{B53BE185-949B-4566-9A6D-8D80159F1BD8}"/>
          </ac:spMkLst>
        </pc:spChg>
        <pc:spChg chg="del">
          <ac:chgData name="Agathe  HILAIRE (MUPY CONSEIL)" userId="ca51aea9-2320-4b71-aa4a-b282218ab059" providerId="ADAL" clId="{8C47565F-A28F-4ADB-A587-2292A0E43FB2}" dt="2020-11-24T12:38:19.023" v="416" actId="478"/>
          <ac:spMkLst>
            <pc:docMk/>
            <pc:sldMk cId="2831801607" sldId="376"/>
            <ac:spMk id="350" creationId="{64011E43-09C5-4EC6-B6E5-DF532ED9FC8D}"/>
          </ac:spMkLst>
        </pc:spChg>
      </pc:sldChg>
      <pc:sldChg chg="addSp delSp modSp mod">
        <pc:chgData name="Agathe  HILAIRE (MUPY CONSEIL)" userId="ca51aea9-2320-4b71-aa4a-b282218ab059" providerId="ADAL" clId="{8C47565F-A28F-4ADB-A587-2292A0E43FB2}" dt="2020-11-24T13:51:27.077" v="751"/>
        <pc:sldMkLst>
          <pc:docMk/>
          <pc:sldMk cId="2427457656" sldId="396"/>
        </pc:sldMkLst>
        <pc:spChg chg="del">
          <ac:chgData name="Agathe  HILAIRE (MUPY CONSEIL)" userId="ca51aea9-2320-4b71-aa4a-b282218ab059" providerId="ADAL" clId="{8C47565F-A28F-4ADB-A587-2292A0E43FB2}" dt="2020-11-24T11:22:41.776" v="205" actId="478"/>
          <ac:spMkLst>
            <pc:docMk/>
            <pc:sldMk cId="2427457656" sldId="396"/>
            <ac:spMk id="245" creationId="{AA83AC99-4D36-4EFB-9C63-A24348690E71}"/>
          </ac:spMkLst>
        </pc:spChg>
        <pc:spChg chg="del">
          <ac:chgData name="Agathe  HILAIRE (MUPY CONSEIL)" userId="ca51aea9-2320-4b71-aa4a-b282218ab059" providerId="ADAL" clId="{8C47565F-A28F-4ADB-A587-2292A0E43FB2}" dt="2020-11-24T11:23:14.954" v="209" actId="478"/>
          <ac:spMkLst>
            <pc:docMk/>
            <pc:sldMk cId="2427457656" sldId="396"/>
            <ac:spMk id="250" creationId="{74EAD157-C1D0-400F-ABDB-0165396F2519}"/>
          </ac:spMkLst>
        </pc:spChg>
        <pc:spChg chg="del">
          <ac:chgData name="Agathe  HILAIRE (MUPY CONSEIL)" userId="ca51aea9-2320-4b71-aa4a-b282218ab059" providerId="ADAL" clId="{8C47565F-A28F-4ADB-A587-2292A0E43FB2}" dt="2020-11-24T11:22:14.186" v="201" actId="478"/>
          <ac:spMkLst>
            <pc:docMk/>
            <pc:sldMk cId="2427457656" sldId="396"/>
            <ac:spMk id="340" creationId="{8A665B75-EEB0-4FB9-AEC5-69AFA54E2111}"/>
          </ac:spMkLst>
        </pc:spChg>
        <pc:spChg chg="del">
          <ac:chgData name="Agathe  HILAIRE (MUPY CONSEIL)" userId="ca51aea9-2320-4b71-aa4a-b282218ab059" providerId="ADAL" clId="{8C47565F-A28F-4ADB-A587-2292A0E43FB2}" dt="2020-11-24T11:22:11.007" v="200" actId="478"/>
          <ac:spMkLst>
            <pc:docMk/>
            <pc:sldMk cId="2427457656" sldId="396"/>
            <ac:spMk id="341" creationId="{0FA11DCB-91B2-4ED7-96B2-CC4EA4BCD227}"/>
          </ac:spMkLst>
        </pc:spChg>
        <pc:spChg chg="del">
          <ac:chgData name="Agathe  HILAIRE (MUPY CONSEIL)" userId="ca51aea9-2320-4b71-aa4a-b282218ab059" providerId="ADAL" clId="{8C47565F-A28F-4ADB-A587-2292A0E43FB2}" dt="2020-11-24T11:22:11.007" v="200" actId="478"/>
          <ac:spMkLst>
            <pc:docMk/>
            <pc:sldMk cId="2427457656" sldId="396"/>
            <ac:spMk id="342" creationId="{44634C5A-BCFB-4AF0-B2BF-C667AC77A541}"/>
          </ac:spMkLst>
        </pc:spChg>
        <pc:spChg chg="del">
          <ac:chgData name="Agathe  HILAIRE (MUPY CONSEIL)" userId="ca51aea9-2320-4b71-aa4a-b282218ab059" providerId="ADAL" clId="{8C47565F-A28F-4ADB-A587-2292A0E43FB2}" dt="2020-11-24T11:22:11.007" v="200" actId="478"/>
          <ac:spMkLst>
            <pc:docMk/>
            <pc:sldMk cId="2427457656" sldId="396"/>
            <ac:spMk id="343" creationId="{BE5EE5C3-F848-4804-8F1C-B4E1160F7DB1}"/>
          </ac:spMkLst>
        </pc:spChg>
        <pc:spChg chg="del">
          <ac:chgData name="Agathe  HILAIRE (MUPY CONSEIL)" userId="ca51aea9-2320-4b71-aa4a-b282218ab059" providerId="ADAL" clId="{8C47565F-A28F-4ADB-A587-2292A0E43FB2}" dt="2020-11-24T11:22:11.007" v="200" actId="478"/>
          <ac:spMkLst>
            <pc:docMk/>
            <pc:sldMk cId="2427457656" sldId="396"/>
            <ac:spMk id="345" creationId="{38BB271D-4FDF-4B9D-9B0D-F989C913BD24}"/>
          </ac:spMkLst>
        </pc:spChg>
        <pc:spChg chg="del">
          <ac:chgData name="Agathe  HILAIRE (MUPY CONSEIL)" userId="ca51aea9-2320-4b71-aa4a-b282218ab059" providerId="ADAL" clId="{8C47565F-A28F-4ADB-A587-2292A0E43FB2}" dt="2020-11-24T11:22:11.007" v="200" actId="478"/>
          <ac:spMkLst>
            <pc:docMk/>
            <pc:sldMk cId="2427457656" sldId="396"/>
            <ac:spMk id="346" creationId="{41FC2BF2-84E1-40F8-A80C-54095D8E856E}"/>
          </ac:spMkLst>
        </pc:spChg>
        <pc:spChg chg="del">
          <ac:chgData name="Agathe  HILAIRE (MUPY CONSEIL)" userId="ca51aea9-2320-4b71-aa4a-b282218ab059" providerId="ADAL" clId="{8C47565F-A28F-4ADB-A587-2292A0E43FB2}" dt="2020-11-24T11:22:11.007" v="200" actId="478"/>
          <ac:spMkLst>
            <pc:docMk/>
            <pc:sldMk cId="2427457656" sldId="396"/>
            <ac:spMk id="348" creationId="{7AC537FF-D03E-45A8-B365-3DD67E7F91AF}"/>
          </ac:spMkLst>
        </pc:spChg>
        <pc:spChg chg="del">
          <ac:chgData name="Agathe  HILAIRE (MUPY CONSEIL)" userId="ca51aea9-2320-4b71-aa4a-b282218ab059" providerId="ADAL" clId="{8C47565F-A28F-4ADB-A587-2292A0E43FB2}" dt="2020-11-24T11:22:41.776" v="205" actId="478"/>
          <ac:spMkLst>
            <pc:docMk/>
            <pc:sldMk cId="2427457656" sldId="396"/>
            <ac:spMk id="349" creationId="{6E16CAAF-EC03-41C1-AB4E-754F353E23C6}"/>
          </ac:spMkLst>
        </pc:spChg>
        <pc:spChg chg="del">
          <ac:chgData name="Agathe  HILAIRE (MUPY CONSEIL)" userId="ca51aea9-2320-4b71-aa4a-b282218ab059" providerId="ADAL" clId="{8C47565F-A28F-4ADB-A587-2292A0E43FB2}" dt="2020-11-24T11:22:11.007" v="200" actId="478"/>
          <ac:spMkLst>
            <pc:docMk/>
            <pc:sldMk cId="2427457656" sldId="396"/>
            <ac:spMk id="357" creationId="{2F1140B5-1301-49A3-A442-5DA03B1B4E5A}"/>
          </ac:spMkLst>
        </pc:spChg>
        <pc:spChg chg="add mod">
          <ac:chgData name="Agathe  HILAIRE (MUPY CONSEIL)" userId="ca51aea9-2320-4b71-aa4a-b282218ab059" providerId="ADAL" clId="{8C47565F-A28F-4ADB-A587-2292A0E43FB2}" dt="2020-11-24T11:22:19.310" v="203"/>
          <ac:spMkLst>
            <pc:docMk/>
            <pc:sldMk cId="2427457656" sldId="396"/>
            <ac:spMk id="361" creationId="{B1B3EF24-37C2-44AD-AA22-4C503A576212}"/>
          </ac:spMkLst>
        </pc:spChg>
        <pc:spChg chg="add mod">
          <ac:chgData name="Agathe  HILAIRE (MUPY CONSEIL)" userId="ca51aea9-2320-4b71-aa4a-b282218ab059" providerId="ADAL" clId="{8C47565F-A28F-4ADB-A587-2292A0E43FB2}" dt="2020-11-24T11:22:19.310" v="203"/>
          <ac:spMkLst>
            <pc:docMk/>
            <pc:sldMk cId="2427457656" sldId="396"/>
            <ac:spMk id="362" creationId="{0ECC3CE0-3AE6-4B44-B315-C45E10D98B29}"/>
          </ac:spMkLst>
        </pc:spChg>
        <pc:spChg chg="add del mod">
          <ac:chgData name="Agathe  HILAIRE (MUPY CONSEIL)" userId="ca51aea9-2320-4b71-aa4a-b282218ab059" providerId="ADAL" clId="{8C47565F-A28F-4ADB-A587-2292A0E43FB2}" dt="2020-11-24T13:49:24.929" v="707" actId="478"/>
          <ac:spMkLst>
            <pc:docMk/>
            <pc:sldMk cId="2427457656" sldId="396"/>
            <ac:spMk id="363" creationId="{5C0A444E-61BA-4EDD-B501-A63A053AAA51}"/>
          </ac:spMkLst>
        </pc:spChg>
        <pc:spChg chg="add mod">
          <ac:chgData name="Agathe  HILAIRE (MUPY CONSEIL)" userId="ca51aea9-2320-4b71-aa4a-b282218ab059" providerId="ADAL" clId="{8C47565F-A28F-4ADB-A587-2292A0E43FB2}" dt="2020-11-24T11:22:19.310" v="203"/>
          <ac:spMkLst>
            <pc:docMk/>
            <pc:sldMk cId="2427457656" sldId="396"/>
            <ac:spMk id="364" creationId="{429FADFB-5A60-49CB-A4A1-CB29FF8CBC54}"/>
          </ac:spMkLst>
        </pc:spChg>
        <pc:spChg chg="add mod">
          <ac:chgData name="Agathe  HILAIRE (MUPY CONSEIL)" userId="ca51aea9-2320-4b71-aa4a-b282218ab059" providerId="ADAL" clId="{8C47565F-A28F-4ADB-A587-2292A0E43FB2}" dt="2020-11-24T11:22:19.310" v="203"/>
          <ac:spMkLst>
            <pc:docMk/>
            <pc:sldMk cId="2427457656" sldId="396"/>
            <ac:spMk id="365" creationId="{CADAF99E-B27C-4B69-A1D0-5AAC118AED44}"/>
          </ac:spMkLst>
        </pc:spChg>
        <pc:spChg chg="add mod">
          <ac:chgData name="Agathe  HILAIRE (MUPY CONSEIL)" userId="ca51aea9-2320-4b71-aa4a-b282218ab059" providerId="ADAL" clId="{8C47565F-A28F-4ADB-A587-2292A0E43FB2}" dt="2020-11-24T11:22:19.310" v="203"/>
          <ac:spMkLst>
            <pc:docMk/>
            <pc:sldMk cId="2427457656" sldId="396"/>
            <ac:spMk id="366" creationId="{7D459E4C-8806-4CB5-A72D-270293C6A79A}"/>
          </ac:spMkLst>
        </pc:spChg>
        <pc:spChg chg="add mod">
          <ac:chgData name="Agathe  HILAIRE (MUPY CONSEIL)" userId="ca51aea9-2320-4b71-aa4a-b282218ab059" providerId="ADAL" clId="{8C47565F-A28F-4ADB-A587-2292A0E43FB2}" dt="2020-11-24T11:24:03.520" v="217" actId="20577"/>
          <ac:spMkLst>
            <pc:docMk/>
            <pc:sldMk cId="2427457656" sldId="396"/>
            <ac:spMk id="368" creationId="{42E9EF3F-BF76-4670-A69E-BEDB6598894C}"/>
          </ac:spMkLst>
        </pc:spChg>
        <pc:spChg chg="add mod">
          <ac:chgData name="Agathe  HILAIRE (MUPY CONSEIL)" userId="ca51aea9-2320-4b71-aa4a-b282218ab059" providerId="ADAL" clId="{8C47565F-A28F-4ADB-A587-2292A0E43FB2}" dt="2020-11-24T11:22:42.503" v="206"/>
          <ac:spMkLst>
            <pc:docMk/>
            <pc:sldMk cId="2427457656" sldId="396"/>
            <ac:spMk id="369" creationId="{28FC34FA-F6F2-4629-8959-F1FBD69F523D}"/>
          </ac:spMkLst>
        </pc:spChg>
        <pc:spChg chg="del">
          <ac:chgData name="Agathe  HILAIRE (MUPY CONSEIL)" userId="ca51aea9-2320-4b71-aa4a-b282218ab059" providerId="ADAL" clId="{8C47565F-A28F-4ADB-A587-2292A0E43FB2}" dt="2020-11-24T11:22:17.480" v="202" actId="478"/>
          <ac:spMkLst>
            <pc:docMk/>
            <pc:sldMk cId="2427457656" sldId="396"/>
            <ac:spMk id="380" creationId="{621F10AB-2F38-4525-BF6E-447F515BDC1F}"/>
          </ac:spMkLst>
        </pc:spChg>
        <pc:spChg chg="add del mod">
          <ac:chgData name="Agathe  HILAIRE (MUPY CONSEIL)" userId="ca51aea9-2320-4b71-aa4a-b282218ab059" providerId="ADAL" clId="{8C47565F-A28F-4ADB-A587-2292A0E43FB2}" dt="2020-11-24T11:25:28.925" v="226" actId="478"/>
          <ac:spMkLst>
            <pc:docMk/>
            <pc:sldMk cId="2427457656" sldId="396"/>
            <ac:spMk id="384" creationId="{9F15C837-9AD0-4D9D-9B86-E7CEAFCA5E40}"/>
          </ac:spMkLst>
        </pc:spChg>
        <pc:spChg chg="add mod">
          <ac:chgData name="Agathe  HILAIRE (MUPY CONSEIL)" userId="ca51aea9-2320-4b71-aa4a-b282218ab059" providerId="ADAL" clId="{8C47565F-A28F-4ADB-A587-2292A0E43FB2}" dt="2020-11-24T11:25:29.473" v="227"/>
          <ac:spMkLst>
            <pc:docMk/>
            <pc:sldMk cId="2427457656" sldId="396"/>
            <ac:spMk id="385" creationId="{CCFD24B3-891F-4DFB-8BD0-AB44D4D2CC4E}"/>
          </ac:spMkLst>
        </pc:spChg>
        <pc:spChg chg="add mod">
          <ac:chgData name="Agathe  HILAIRE (MUPY CONSEIL)" userId="ca51aea9-2320-4b71-aa4a-b282218ab059" providerId="ADAL" clId="{8C47565F-A28F-4ADB-A587-2292A0E43FB2}" dt="2020-11-24T11:26:25.561" v="240"/>
          <ac:spMkLst>
            <pc:docMk/>
            <pc:sldMk cId="2427457656" sldId="396"/>
            <ac:spMk id="386" creationId="{0C9E59EF-41B4-4C79-916C-85EB3619D55A}"/>
          </ac:spMkLst>
        </pc:spChg>
        <pc:spChg chg="add mod">
          <ac:chgData name="Agathe  HILAIRE (MUPY CONSEIL)" userId="ca51aea9-2320-4b71-aa4a-b282218ab059" providerId="ADAL" clId="{8C47565F-A28F-4ADB-A587-2292A0E43FB2}" dt="2020-11-24T13:49:25.472" v="708"/>
          <ac:spMkLst>
            <pc:docMk/>
            <pc:sldMk cId="2427457656" sldId="396"/>
            <ac:spMk id="387" creationId="{42BED36F-ABC6-48F5-9A8E-B221954DAE7E}"/>
          </ac:spMkLst>
        </pc:spChg>
        <pc:spChg chg="add mod">
          <ac:chgData name="Agathe  HILAIRE (MUPY CONSEIL)" userId="ca51aea9-2320-4b71-aa4a-b282218ab059" providerId="ADAL" clId="{8C47565F-A28F-4ADB-A587-2292A0E43FB2}" dt="2020-11-24T13:49:39.349" v="709"/>
          <ac:spMkLst>
            <pc:docMk/>
            <pc:sldMk cId="2427457656" sldId="396"/>
            <ac:spMk id="388" creationId="{7822CEDF-3921-4DA1-B088-CE63C14F2FC8}"/>
          </ac:spMkLst>
        </pc:spChg>
        <pc:spChg chg="add mod">
          <ac:chgData name="Agathe  HILAIRE (MUPY CONSEIL)" userId="ca51aea9-2320-4b71-aa4a-b282218ab059" providerId="ADAL" clId="{8C47565F-A28F-4ADB-A587-2292A0E43FB2}" dt="2020-11-24T13:51:27.077" v="751"/>
          <ac:spMkLst>
            <pc:docMk/>
            <pc:sldMk cId="2427457656" sldId="396"/>
            <ac:spMk id="389" creationId="{ACACCE22-75C8-4236-8990-5FBA1774DA08}"/>
          </ac:spMkLst>
        </pc:spChg>
        <pc:cxnChg chg="del mod">
          <ac:chgData name="Agathe  HILAIRE (MUPY CONSEIL)" userId="ca51aea9-2320-4b71-aa4a-b282218ab059" providerId="ADAL" clId="{8C47565F-A28F-4ADB-A587-2292A0E43FB2}" dt="2020-11-24T11:22:14.186" v="201" actId="478"/>
          <ac:cxnSpMkLst>
            <pc:docMk/>
            <pc:sldMk cId="2427457656" sldId="396"/>
            <ac:cxnSpMk id="344" creationId="{19FC634E-BD94-411C-AE33-E51E9A4FA489}"/>
          </ac:cxnSpMkLst>
        </pc:cxnChg>
        <pc:cxnChg chg="add mod">
          <ac:chgData name="Agathe  HILAIRE (MUPY CONSEIL)" userId="ca51aea9-2320-4b71-aa4a-b282218ab059" providerId="ADAL" clId="{8C47565F-A28F-4ADB-A587-2292A0E43FB2}" dt="2020-11-24T11:22:19.310" v="203"/>
          <ac:cxnSpMkLst>
            <pc:docMk/>
            <pc:sldMk cId="2427457656" sldId="396"/>
            <ac:cxnSpMk id="367" creationId="{3BAEE519-1EE4-4D4F-B197-B66C08CE6A04}"/>
          </ac:cxnSpMkLst>
        </pc:cxnChg>
      </pc:sldChg>
      <pc:sldChg chg="addSp delSp modSp mod">
        <pc:chgData name="Agathe  HILAIRE (MUPY CONSEIL)" userId="ca51aea9-2320-4b71-aa4a-b282218ab059" providerId="ADAL" clId="{8C47565F-A28F-4ADB-A587-2292A0E43FB2}" dt="2020-11-24T16:31:30.452" v="2567" actId="20577"/>
        <pc:sldMkLst>
          <pc:docMk/>
          <pc:sldMk cId="339911040" sldId="397"/>
        </pc:sldMkLst>
        <pc:spChg chg="del">
          <ac:chgData name="Agathe  HILAIRE (MUPY CONSEIL)" userId="ca51aea9-2320-4b71-aa4a-b282218ab059" providerId="ADAL" clId="{8C47565F-A28F-4ADB-A587-2292A0E43FB2}" dt="2020-11-24T11:25:45.588" v="230" actId="478"/>
          <ac:spMkLst>
            <pc:docMk/>
            <pc:sldMk cId="339911040" sldId="397"/>
            <ac:spMk id="245" creationId="{AA83AC99-4D36-4EFB-9C63-A24348690E71}"/>
          </ac:spMkLst>
        </pc:spChg>
        <pc:spChg chg="add mod">
          <ac:chgData name="Agathe  HILAIRE (MUPY CONSEIL)" userId="ca51aea9-2320-4b71-aa4a-b282218ab059" providerId="ADAL" clId="{8C47565F-A28F-4ADB-A587-2292A0E43FB2}" dt="2020-11-24T11:01:27.031" v="67" actId="20577"/>
          <ac:spMkLst>
            <pc:docMk/>
            <pc:sldMk cId="339911040" sldId="397"/>
            <ac:spMk id="250" creationId="{C80A92FB-BE14-488F-9D6E-6405F15D920D}"/>
          </ac:spMkLst>
        </pc:spChg>
        <pc:spChg chg="mod">
          <ac:chgData name="Agathe  HILAIRE (MUPY CONSEIL)" userId="ca51aea9-2320-4b71-aa4a-b282218ab059" providerId="ADAL" clId="{8C47565F-A28F-4ADB-A587-2292A0E43FB2}" dt="2020-11-24T11:01:18.831" v="60" actId="1076"/>
          <ac:spMkLst>
            <pc:docMk/>
            <pc:sldMk cId="339911040" sldId="397"/>
            <ac:spMk id="344" creationId="{87849D28-20E5-4311-93C2-86DB1701005E}"/>
          </ac:spMkLst>
        </pc:spChg>
        <pc:spChg chg="del mod">
          <ac:chgData name="Agathe  HILAIRE (MUPY CONSEIL)" userId="ca51aea9-2320-4b71-aa4a-b282218ab059" providerId="ADAL" clId="{8C47565F-A28F-4ADB-A587-2292A0E43FB2}" dt="2020-11-24T16:30:19.968" v="2559" actId="478"/>
          <ac:spMkLst>
            <pc:docMk/>
            <pc:sldMk cId="339911040" sldId="397"/>
            <ac:spMk id="349" creationId="{3923F7D9-9E8C-463B-AF4D-A84BE9BF9EB7}"/>
          </ac:spMkLst>
        </pc:spChg>
        <pc:spChg chg="del mod">
          <ac:chgData name="Agathe  HILAIRE (MUPY CONSEIL)" userId="ca51aea9-2320-4b71-aa4a-b282218ab059" providerId="ADAL" clId="{8C47565F-A28F-4ADB-A587-2292A0E43FB2}" dt="2020-11-24T16:30:19.968" v="2559" actId="478"/>
          <ac:spMkLst>
            <pc:docMk/>
            <pc:sldMk cId="339911040" sldId="397"/>
            <ac:spMk id="350" creationId="{E4E7AF87-22F4-4CB8-A55D-C2485ED46AB2}"/>
          </ac:spMkLst>
        </pc:spChg>
        <pc:spChg chg="del mod">
          <ac:chgData name="Agathe  HILAIRE (MUPY CONSEIL)" userId="ca51aea9-2320-4b71-aa4a-b282218ab059" providerId="ADAL" clId="{8C47565F-A28F-4ADB-A587-2292A0E43FB2}" dt="2020-11-24T16:30:19.968" v="2559" actId="478"/>
          <ac:spMkLst>
            <pc:docMk/>
            <pc:sldMk cId="339911040" sldId="397"/>
            <ac:spMk id="351" creationId="{E11D21FB-214F-4B1B-87CC-2AAD88514576}"/>
          </ac:spMkLst>
        </pc:spChg>
        <pc:spChg chg="del">
          <ac:chgData name="Agathe  HILAIRE (MUPY CONSEIL)" userId="ca51aea9-2320-4b71-aa4a-b282218ab059" providerId="ADAL" clId="{8C47565F-A28F-4ADB-A587-2292A0E43FB2}" dt="2020-11-24T16:30:19.968" v="2559" actId="478"/>
          <ac:spMkLst>
            <pc:docMk/>
            <pc:sldMk cId="339911040" sldId="397"/>
            <ac:spMk id="352" creationId="{E114D69A-018B-4B40-9057-205D23B976B0}"/>
          </ac:spMkLst>
        </pc:spChg>
        <pc:spChg chg="del">
          <ac:chgData name="Agathe  HILAIRE (MUPY CONSEIL)" userId="ca51aea9-2320-4b71-aa4a-b282218ab059" providerId="ADAL" clId="{8C47565F-A28F-4ADB-A587-2292A0E43FB2}" dt="2020-11-24T16:30:19.968" v="2559" actId="478"/>
          <ac:spMkLst>
            <pc:docMk/>
            <pc:sldMk cId="339911040" sldId="397"/>
            <ac:spMk id="353" creationId="{5C291793-B6A5-472B-ACC6-67AB44A3A9CE}"/>
          </ac:spMkLst>
        </pc:spChg>
        <pc:spChg chg="del">
          <ac:chgData name="Agathe  HILAIRE (MUPY CONSEIL)" userId="ca51aea9-2320-4b71-aa4a-b282218ab059" providerId="ADAL" clId="{8C47565F-A28F-4ADB-A587-2292A0E43FB2}" dt="2020-11-24T16:30:19.968" v="2559" actId="478"/>
          <ac:spMkLst>
            <pc:docMk/>
            <pc:sldMk cId="339911040" sldId="397"/>
            <ac:spMk id="354" creationId="{91D206A1-E413-4344-8055-760D58B0D9FF}"/>
          </ac:spMkLst>
        </pc:spChg>
        <pc:spChg chg="del">
          <ac:chgData name="Agathe  HILAIRE (MUPY CONSEIL)" userId="ca51aea9-2320-4b71-aa4a-b282218ab059" providerId="ADAL" clId="{8C47565F-A28F-4ADB-A587-2292A0E43FB2}" dt="2020-11-24T16:30:19.968" v="2559" actId="478"/>
          <ac:spMkLst>
            <pc:docMk/>
            <pc:sldMk cId="339911040" sldId="397"/>
            <ac:spMk id="355" creationId="{7E7DC194-7B7A-4B6B-AFC3-D9A91CE63F0C}"/>
          </ac:spMkLst>
        </pc:spChg>
        <pc:spChg chg="del">
          <ac:chgData name="Agathe  HILAIRE (MUPY CONSEIL)" userId="ca51aea9-2320-4b71-aa4a-b282218ab059" providerId="ADAL" clId="{8C47565F-A28F-4ADB-A587-2292A0E43FB2}" dt="2020-11-24T16:30:19.968" v="2559" actId="478"/>
          <ac:spMkLst>
            <pc:docMk/>
            <pc:sldMk cId="339911040" sldId="397"/>
            <ac:spMk id="356" creationId="{662FA8AA-0771-406F-8236-F8437A037BA3}"/>
          </ac:spMkLst>
        </pc:spChg>
        <pc:spChg chg="del mod">
          <ac:chgData name="Agathe  HILAIRE (MUPY CONSEIL)" userId="ca51aea9-2320-4b71-aa4a-b282218ab059" providerId="ADAL" clId="{8C47565F-A28F-4ADB-A587-2292A0E43FB2}" dt="2020-11-24T16:30:19.968" v="2559" actId="478"/>
          <ac:spMkLst>
            <pc:docMk/>
            <pc:sldMk cId="339911040" sldId="397"/>
            <ac:spMk id="359" creationId="{9F963240-76EE-475C-BF35-C7FACA1894D4}"/>
          </ac:spMkLst>
        </pc:spChg>
        <pc:spChg chg="del">
          <ac:chgData name="Agathe  HILAIRE (MUPY CONSEIL)" userId="ca51aea9-2320-4b71-aa4a-b282218ab059" providerId="ADAL" clId="{8C47565F-A28F-4ADB-A587-2292A0E43FB2}" dt="2020-11-24T16:30:19.968" v="2559" actId="478"/>
          <ac:spMkLst>
            <pc:docMk/>
            <pc:sldMk cId="339911040" sldId="397"/>
            <ac:spMk id="360" creationId="{D2F16603-15B7-4FA2-9420-6E405CD8B1AE}"/>
          </ac:spMkLst>
        </pc:spChg>
        <pc:spChg chg="mod">
          <ac:chgData name="Agathe  HILAIRE (MUPY CONSEIL)" userId="ca51aea9-2320-4b71-aa4a-b282218ab059" providerId="ADAL" clId="{8C47565F-A28F-4ADB-A587-2292A0E43FB2}" dt="2020-11-24T16:30:20.372" v="2560"/>
          <ac:spMkLst>
            <pc:docMk/>
            <pc:sldMk cId="339911040" sldId="397"/>
            <ac:spMk id="365" creationId="{2581F7B3-BD99-4A5A-8071-65A594E5C46A}"/>
          </ac:spMkLst>
        </pc:spChg>
        <pc:spChg chg="mod">
          <ac:chgData name="Agathe  HILAIRE (MUPY CONSEIL)" userId="ca51aea9-2320-4b71-aa4a-b282218ab059" providerId="ADAL" clId="{8C47565F-A28F-4ADB-A587-2292A0E43FB2}" dt="2020-11-24T11:13:50.811" v="92" actId="571"/>
          <ac:spMkLst>
            <pc:docMk/>
            <pc:sldMk cId="339911040" sldId="397"/>
            <ac:spMk id="365" creationId="{8EFC8543-83FB-4F41-8B1B-24F9A23BC4AB}"/>
          </ac:spMkLst>
        </pc:spChg>
        <pc:spChg chg="mod">
          <ac:chgData name="Agathe  HILAIRE (MUPY CONSEIL)" userId="ca51aea9-2320-4b71-aa4a-b282218ab059" providerId="ADAL" clId="{8C47565F-A28F-4ADB-A587-2292A0E43FB2}" dt="2020-11-24T11:13:50.811" v="92" actId="571"/>
          <ac:spMkLst>
            <pc:docMk/>
            <pc:sldMk cId="339911040" sldId="397"/>
            <ac:spMk id="368" creationId="{19033D0D-93EE-4DDD-8BC2-8C2F0C48B9DF}"/>
          </ac:spMkLst>
        </pc:spChg>
        <pc:spChg chg="mod">
          <ac:chgData name="Agathe  HILAIRE (MUPY CONSEIL)" userId="ca51aea9-2320-4b71-aa4a-b282218ab059" providerId="ADAL" clId="{8C47565F-A28F-4ADB-A587-2292A0E43FB2}" dt="2020-11-24T16:30:20.372" v="2560"/>
          <ac:spMkLst>
            <pc:docMk/>
            <pc:sldMk cId="339911040" sldId="397"/>
            <ac:spMk id="368" creationId="{FE773556-E950-4B95-AA45-1163763125E3}"/>
          </ac:spMkLst>
        </pc:spChg>
        <pc:spChg chg="mod">
          <ac:chgData name="Agathe  HILAIRE (MUPY CONSEIL)" userId="ca51aea9-2320-4b71-aa4a-b282218ab059" providerId="ADAL" clId="{8C47565F-A28F-4ADB-A587-2292A0E43FB2}" dt="2020-11-24T11:13:50.811" v="92" actId="571"/>
          <ac:spMkLst>
            <pc:docMk/>
            <pc:sldMk cId="339911040" sldId="397"/>
            <ac:spMk id="369" creationId="{F780580C-6FB0-4305-9C0A-C1B4585E3438}"/>
          </ac:spMkLst>
        </pc:spChg>
        <pc:spChg chg="mod">
          <ac:chgData name="Agathe  HILAIRE (MUPY CONSEIL)" userId="ca51aea9-2320-4b71-aa4a-b282218ab059" providerId="ADAL" clId="{8C47565F-A28F-4ADB-A587-2292A0E43FB2}" dt="2020-11-24T16:30:20.372" v="2560"/>
          <ac:spMkLst>
            <pc:docMk/>
            <pc:sldMk cId="339911040" sldId="397"/>
            <ac:spMk id="369" creationId="{FA56B014-1533-4ABD-907D-40C29C1283A6}"/>
          </ac:spMkLst>
        </pc:spChg>
        <pc:spChg chg="mod">
          <ac:chgData name="Agathe  HILAIRE (MUPY CONSEIL)" userId="ca51aea9-2320-4b71-aa4a-b282218ab059" providerId="ADAL" clId="{8C47565F-A28F-4ADB-A587-2292A0E43FB2}" dt="2020-11-24T16:31:30.452" v="2567" actId="20577"/>
          <ac:spMkLst>
            <pc:docMk/>
            <pc:sldMk cId="339911040" sldId="397"/>
            <ac:spMk id="371" creationId="{5A5EC0A0-0B3B-4985-8478-B8DA56FE0C4D}"/>
          </ac:spMkLst>
        </pc:spChg>
        <pc:spChg chg="mod">
          <ac:chgData name="Agathe  HILAIRE (MUPY CONSEIL)" userId="ca51aea9-2320-4b71-aa4a-b282218ab059" providerId="ADAL" clId="{8C47565F-A28F-4ADB-A587-2292A0E43FB2}" dt="2020-11-24T16:30:20.372" v="2560"/>
          <ac:spMkLst>
            <pc:docMk/>
            <pc:sldMk cId="339911040" sldId="397"/>
            <ac:spMk id="378" creationId="{706FBF23-6EFC-4EE5-AC42-572CDC71D298}"/>
          </ac:spMkLst>
        </pc:spChg>
        <pc:spChg chg="mod">
          <ac:chgData name="Agathe  HILAIRE (MUPY CONSEIL)" userId="ca51aea9-2320-4b71-aa4a-b282218ab059" providerId="ADAL" clId="{8C47565F-A28F-4ADB-A587-2292A0E43FB2}" dt="2020-11-24T11:13:50.811" v="92" actId="571"/>
          <ac:spMkLst>
            <pc:docMk/>
            <pc:sldMk cId="339911040" sldId="397"/>
            <ac:spMk id="378" creationId="{E234CCFF-75C5-4627-831A-C40688924E1F}"/>
          </ac:spMkLst>
        </pc:spChg>
        <pc:spChg chg="add del mod">
          <ac:chgData name="Agathe  HILAIRE (MUPY CONSEIL)" userId="ca51aea9-2320-4b71-aa4a-b282218ab059" providerId="ADAL" clId="{8C47565F-A28F-4ADB-A587-2292A0E43FB2}" dt="2020-11-24T16:30:19.968" v="2559" actId="478"/>
          <ac:spMkLst>
            <pc:docMk/>
            <pc:sldMk cId="339911040" sldId="397"/>
            <ac:spMk id="381" creationId="{FF4DC85E-11DE-49F1-8FCF-C495EA85B0D6}"/>
          </ac:spMkLst>
        </pc:spChg>
        <pc:spChg chg="add mod">
          <ac:chgData name="Agathe  HILAIRE (MUPY CONSEIL)" userId="ca51aea9-2320-4b71-aa4a-b282218ab059" providerId="ADAL" clId="{8C47565F-A28F-4ADB-A587-2292A0E43FB2}" dt="2020-11-24T11:25:46.127" v="231"/>
          <ac:spMkLst>
            <pc:docMk/>
            <pc:sldMk cId="339911040" sldId="397"/>
            <ac:spMk id="382" creationId="{3F0D9605-46AB-4098-8DEB-8D5142F57A37}"/>
          </ac:spMkLst>
        </pc:spChg>
        <pc:spChg chg="add mod">
          <ac:chgData name="Agathe  HILAIRE (MUPY CONSEIL)" userId="ca51aea9-2320-4b71-aa4a-b282218ab059" providerId="ADAL" clId="{8C47565F-A28F-4ADB-A587-2292A0E43FB2}" dt="2020-11-24T16:30:20.372" v="2560"/>
          <ac:spMkLst>
            <pc:docMk/>
            <pc:sldMk cId="339911040" sldId="397"/>
            <ac:spMk id="388" creationId="{04464F9D-338B-45B9-AB97-F8B39C5234CB}"/>
          </ac:spMkLst>
        </pc:spChg>
        <pc:spChg chg="add mod">
          <ac:chgData name="Agathe  HILAIRE (MUPY CONSEIL)" userId="ca51aea9-2320-4b71-aa4a-b282218ab059" providerId="ADAL" clId="{8C47565F-A28F-4ADB-A587-2292A0E43FB2}" dt="2020-11-24T16:30:20.372" v="2560"/>
          <ac:spMkLst>
            <pc:docMk/>
            <pc:sldMk cId="339911040" sldId="397"/>
            <ac:spMk id="389" creationId="{A2D2ECA0-50F4-4002-AE76-8FA974192391}"/>
          </ac:spMkLst>
        </pc:spChg>
        <pc:spChg chg="add mod">
          <ac:chgData name="Agathe  HILAIRE (MUPY CONSEIL)" userId="ca51aea9-2320-4b71-aa4a-b282218ab059" providerId="ADAL" clId="{8C47565F-A28F-4ADB-A587-2292A0E43FB2}" dt="2020-11-24T16:30:20.372" v="2560"/>
          <ac:spMkLst>
            <pc:docMk/>
            <pc:sldMk cId="339911040" sldId="397"/>
            <ac:spMk id="390" creationId="{61487F4A-6ECA-430C-9961-1CB4D2C70BAF}"/>
          </ac:spMkLst>
        </pc:spChg>
        <pc:spChg chg="add mod">
          <ac:chgData name="Agathe  HILAIRE (MUPY CONSEIL)" userId="ca51aea9-2320-4b71-aa4a-b282218ab059" providerId="ADAL" clId="{8C47565F-A28F-4ADB-A587-2292A0E43FB2}" dt="2020-11-24T16:30:20.372" v="2560"/>
          <ac:spMkLst>
            <pc:docMk/>
            <pc:sldMk cId="339911040" sldId="397"/>
            <ac:spMk id="391" creationId="{838EE215-9F65-46DA-82CA-785C0B279CAD}"/>
          </ac:spMkLst>
        </pc:spChg>
        <pc:spChg chg="add mod">
          <ac:chgData name="Agathe  HILAIRE (MUPY CONSEIL)" userId="ca51aea9-2320-4b71-aa4a-b282218ab059" providerId="ADAL" clId="{8C47565F-A28F-4ADB-A587-2292A0E43FB2}" dt="2020-11-24T16:30:20.372" v="2560"/>
          <ac:spMkLst>
            <pc:docMk/>
            <pc:sldMk cId="339911040" sldId="397"/>
            <ac:spMk id="392" creationId="{6869CC0D-4C12-4A68-A973-9837FC2108B4}"/>
          </ac:spMkLst>
        </pc:spChg>
        <pc:spChg chg="add mod">
          <ac:chgData name="Agathe  HILAIRE (MUPY CONSEIL)" userId="ca51aea9-2320-4b71-aa4a-b282218ab059" providerId="ADAL" clId="{8C47565F-A28F-4ADB-A587-2292A0E43FB2}" dt="2020-11-24T16:30:20.372" v="2560"/>
          <ac:spMkLst>
            <pc:docMk/>
            <pc:sldMk cId="339911040" sldId="397"/>
            <ac:spMk id="393" creationId="{1CF9FAA5-CBA2-40A0-A5E0-AA9561AE2CE5}"/>
          </ac:spMkLst>
        </pc:spChg>
        <pc:spChg chg="add mod">
          <ac:chgData name="Agathe  HILAIRE (MUPY CONSEIL)" userId="ca51aea9-2320-4b71-aa4a-b282218ab059" providerId="ADAL" clId="{8C47565F-A28F-4ADB-A587-2292A0E43FB2}" dt="2020-11-24T16:30:20.372" v="2560"/>
          <ac:spMkLst>
            <pc:docMk/>
            <pc:sldMk cId="339911040" sldId="397"/>
            <ac:spMk id="394" creationId="{191108BB-E06D-400D-9406-CA5B0F24F116}"/>
          </ac:spMkLst>
        </pc:spChg>
        <pc:spChg chg="add mod">
          <ac:chgData name="Agathe  HILAIRE (MUPY CONSEIL)" userId="ca51aea9-2320-4b71-aa4a-b282218ab059" providerId="ADAL" clId="{8C47565F-A28F-4ADB-A587-2292A0E43FB2}" dt="2020-11-24T16:30:20.372" v="2560"/>
          <ac:spMkLst>
            <pc:docMk/>
            <pc:sldMk cId="339911040" sldId="397"/>
            <ac:spMk id="395" creationId="{D8D60B10-9F8D-43DA-9797-6F421AFF415C}"/>
          </ac:spMkLst>
        </pc:spChg>
        <pc:spChg chg="add mod">
          <ac:chgData name="Agathe  HILAIRE (MUPY CONSEIL)" userId="ca51aea9-2320-4b71-aa4a-b282218ab059" providerId="ADAL" clId="{8C47565F-A28F-4ADB-A587-2292A0E43FB2}" dt="2020-11-24T16:30:20.372" v="2560"/>
          <ac:spMkLst>
            <pc:docMk/>
            <pc:sldMk cId="339911040" sldId="397"/>
            <ac:spMk id="396" creationId="{9E285F9D-2F04-4911-9E36-D8B245E5AFB4}"/>
          </ac:spMkLst>
        </pc:spChg>
        <pc:spChg chg="add mod">
          <ac:chgData name="Agathe  HILAIRE (MUPY CONSEIL)" userId="ca51aea9-2320-4b71-aa4a-b282218ab059" providerId="ADAL" clId="{8C47565F-A28F-4ADB-A587-2292A0E43FB2}" dt="2020-11-24T16:30:20.372" v="2560"/>
          <ac:spMkLst>
            <pc:docMk/>
            <pc:sldMk cId="339911040" sldId="397"/>
            <ac:spMk id="397" creationId="{BBD30E46-0D53-400F-BC57-5E643F64BB4B}"/>
          </ac:spMkLst>
        </pc:spChg>
        <pc:spChg chg="add mod">
          <ac:chgData name="Agathe  HILAIRE (MUPY CONSEIL)" userId="ca51aea9-2320-4b71-aa4a-b282218ab059" providerId="ADAL" clId="{8C47565F-A28F-4ADB-A587-2292A0E43FB2}" dt="2020-11-24T16:30:20.372" v="2560"/>
          <ac:spMkLst>
            <pc:docMk/>
            <pc:sldMk cId="339911040" sldId="397"/>
            <ac:spMk id="399" creationId="{D6B1B2D6-8967-4F51-9AAC-1FB660E91463}"/>
          </ac:spMkLst>
        </pc:spChg>
        <pc:spChg chg="add mod">
          <ac:chgData name="Agathe  HILAIRE (MUPY CONSEIL)" userId="ca51aea9-2320-4b71-aa4a-b282218ab059" providerId="ADAL" clId="{8C47565F-A28F-4ADB-A587-2292A0E43FB2}" dt="2020-11-24T16:30:20.372" v="2560"/>
          <ac:spMkLst>
            <pc:docMk/>
            <pc:sldMk cId="339911040" sldId="397"/>
            <ac:spMk id="400" creationId="{6795ED7C-8F12-477C-B531-98F41A089DF0}"/>
          </ac:spMkLst>
        </pc:spChg>
        <pc:spChg chg="add mod">
          <ac:chgData name="Agathe  HILAIRE (MUPY CONSEIL)" userId="ca51aea9-2320-4b71-aa4a-b282218ab059" providerId="ADAL" clId="{8C47565F-A28F-4ADB-A587-2292A0E43FB2}" dt="2020-11-24T16:31:03.885" v="2565" actId="1036"/>
          <ac:spMkLst>
            <pc:docMk/>
            <pc:sldMk cId="339911040" sldId="397"/>
            <ac:spMk id="401" creationId="{3FE284C3-4B52-4B1F-A5AA-451648270FF3}"/>
          </ac:spMkLst>
        </pc:spChg>
        <pc:grpChg chg="ord">
          <ac:chgData name="Agathe  HILAIRE (MUPY CONSEIL)" userId="ca51aea9-2320-4b71-aa4a-b282218ab059" providerId="ADAL" clId="{8C47565F-A28F-4ADB-A587-2292A0E43FB2}" dt="2020-11-24T11:13:47.078" v="91" actId="167"/>
          <ac:grpSpMkLst>
            <pc:docMk/>
            <pc:sldMk cId="339911040" sldId="397"/>
            <ac:grpSpMk id="334" creationId="{9329C86C-E97C-4FEF-950C-0898079FDE17}"/>
          </ac:grpSpMkLst>
        </pc:grpChg>
        <pc:grpChg chg="add del mod">
          <ac:chgData name="Agathe  HILAIRE (MUPY CONSEIL)" userId="ca51aea9-2320-4b71-aa4a-b282218ab059" providerId="ADAL" clId="{8C47565F-A28F-4ADB-A587-2292A0E43FB2}" dt="2020-11-24T11:13:53.395" v="93" actId="478"/>
          <ac:grpSpMkLst>
            <pc:docMk/>
            <pc:sldMk cId="339911040" sldId="397"/>
            <ac:grpSpMk id="357" creationId="{498FFB9D-3856-412E-97E8-534C8627CC34}"/>
          </ac:grpSpMkLst>
        </pc:grpChg>
        <pc:grpChg chg="add mod">
          <ac:chgData name="Agathe  HILAIRE (MUPY CONSEIL)" userId="ca51aea9-2320-4b71-aa4a-b282218ab059" providerId="ADAL" clId="{8C47565F-A28F-4ADB-A587-2292A0E43FB2}" dt="2020-11-24T16:30:20.372" v="2560"/>
          <ac:grpSpMkLst>
            <pc:docMk/>
            <pc:sldMk cId="339911040" sldId="397"/>
            <ac:grpSpMk id="357" creationId="{D63F03A0-8AFF-4F0E-B788-88790855F702}"/>
          </ac:grpSpMkLst>
        </pc:grpChg>
        <pc:grpChg chg="mod">
          <ac:chgData name="Agathe  HILAIRE (MUPY CONSEIL)" userId="ca51aea9-2320-4b71-aa4a-b282218ab059" providerId="ADAL" clId="{8C47565F-A28F-4ADB-A587-2292A0E43FB2}" dt="2020-11-24T11:13:50.811" v="92" actId="571"/>
          <ac:grpSpMkLst>
            <pc:docMk/>
            <pc:sldMk cId="339911040" sldId="397"/>
            <ac:grpSpMk id="361" creationId="{008E89F2-5C4D-4B1C-9FF1-27A4E39491AE}"/>
          </ac:grpSpMkLst>
        </pc:grpChg>
        <pc:grpChg chg="mod">
          <ac:chgData name="Agathe  HILAIRE (MUPY CONSEIL)" userId="ca51aea9-2320-4b71-aa4a-b282218ab059" providerId="ADAL" clId="{8C47565F-A28F-4ADB-A587-2292A0E43FB2}" dt="2020-11-24T16:30:20.372" v="2560"/>
          <ac:grpSpMkLst>
            <pc:docMk/>
            <pc:sldMk cId="339911040" sldId="397"/>
            <ac:grpSpMk id="361" creationId="{A18938FC-6E55-4B8C-BB09-86D5CF45FD9F}"/>
          </ac:grpSpMkLst>
        </pc:grpChg>
        <pc:grpChg chg="mod">
          <ac:chgData name="Agathe  HILAIRE (MUPY CONSEIL)" userId="ca51aea9-2320-4b71-aa4a-b282218ab059" providerId="ADAL" clId="{8C47565F-A28F-4ADB-A587-2292A0E43FB2}" dt="2020-11-24T16:30:20.372" v="2560"/>
          <ac:grpSpMkLst>
            <pc:docMk/>
            <pc:sldMk cId="339911040" sldId="397"/>
            <ac:grpSpMk id="362" creationId="{0F039D42-FFA0-47F2-8DE2-2ACE33985B81}"/>
          </ac:grpSpMkLst>
        </pc:grpChg>
        <pc:grpChg chg="mod">
          <ac:chgData name="Agathe  HILAIRE (MUPY CONSEIL)" userId="ca51aea9-2320-4b71-aa4a-b282218ab059" providerId="ADAL" clId="{8C47565F-A28F-4ADB-A587-2292A0E43FB2}" dt="2020-11-24T11:13:50.811" v="92" actId="571"/>
          <ac:grpSpMkLst>
            <pc:docMk/>
            <pc:sldMk cId="339911040" sldId="397"/>
            <ac:grpSpMk id="362" creationId="{5AB87658-04E5-4CAC-8BC6-D146503C291A}"/>
          </ac:grpSpMkLst>
        </pc:grpChg>
        <pc:grpChg chg="mod">
          <ac:chgData name="Agathe  HILAIRE (MUPY CONSEIL)" userId="ca51aea9-2320-4b71-aa4a-b282218ab059" providerId="ADAL" clId="{8C47565F-A28F-4ADB-A587-2292A0E43FB2}" dt="2020-11-24T11:13:50.811" v="92" actId="571"/>
          <ac:grpSpMkLst>
            <pc:docMk/>
            <pc:sldMk cId="339911040" sldId="397"/>
            <ac:grpSpMk id="363" creationId="{6F734C8A-4381-4D61-B5A4-DC325F219210}"/>
          </ac:grpSpMkLst>
        </pc:grpChg>
        <pc:grpChg chg="mod">
          <ac:chgData name="Agathe  HILAIRE (MUPY CONSEIL)" userId="ca51aea9-2320-4b71-aa4a-b282218ab059" providerId="ADAL" clId="{8C47565F-A28F-4ADB-A587-2292A0E43FB2}" dt="2020-11-24T16:30:20.372" v="2560"/>
          <ac:grpSpMkLst>
            <pc:docMk/>
            <pc:sldMk cId="339911040" sldId="397"/>
            <ac:grpSpMk id="363" creationId="{D6608AF5-DF59-4EF0-B8EB-D2E98B440BCA}"/>
          </ac:grpSpMkLst>
        </pc:grpChg>
        <pc:grpChg chg="mod">
          <ac:chgData name="Agathe  HILAIRE (MUPY CONSEIL)" userId="ca51aea9-2320-4b71-aa4a-b282218ab059" providerId="ADAL" clId="{8C47565F-A28F-4ADB-A587-2292A0E43FB2}" dt="2020-11-24T16:30:20.372" v="2560"/>
          <ac:grpSpMkLst>
            <pc:docMk/>
            <pc:sldMk cId="339911040" sldId="397"/>
            <ac:grpSpMk id="364" creationId="{AB963548-01B4-491F-B36D-96E7CEBD950B}"/>
          </ac:grpSpMkLst>
        </pc:grpChg>
        <pc:grpChg chg="mod">
          <ac:chgData name="Agathe  HILAIRE (MUPY CONSEIL)" userId="ca51aea9-2320-4b71-aa4a-b282218ab059" providerId="ADAL" clId="{8C47565F-A28F-4ADB-A587-2292A0E43FB2}" dt="2020-11-24T11:13:50.811" v="92" actId="571"/>
          <ac:grpSpMkLst>
            <pc:docMk/>
            <pc:sldMk cId="339911040" sldId="397"/>
            <ac:grpSpMk id="364" creationId="{CE7C71EC-9979-4421-8127-A10A6F7D2A90}"/>
          </ac:grpSpMkLst>
        </pc:grpChg>
        <pc:grpChg chg="mod">
          <ac:chgData name="Agathe  HILAIRE (MUPY CONSEIL)" userId="ca51aea9-2320-4b71-aa4a-b282218ab059" providerId="ADAL" clId="{8C47565F-A28F-4ADB-A587-2292A0E43FB2}" dt="2020-11-24T11:13:50.811" v="92" actId="571"/>
          <ac:grpSpMkLst>
            <pc:docMk/>
            <pc:sldMk cId="339911040" sldId="397"/>
            <ac:grpSpMk id="372" creationId="{47FDD6C0-8090-419B-AE8A-EA71978C3001}"/>
          </ac:grpSpMkLst>
        </pc:grpChg>
        <pc:grpChg chg="mod">
          <ac:chgData name="Agathe  HILAIRE (MUPY CONSEIL)" userId="ca51aea9-2320-4b71-aa4a-b282218ab059" providerId="ADAL" clId="{8C47565F-A28F-4ADB-A587-2292A0E43FB2}" dt="2020-11-24T16:30:20.372" v="2560"/>
          <ac:grpSpMkLst>
            <pc:docMk/>
            <pc:sldMk cId="339911040" sldId="397"/>
            <ac:grpSpMk id="372" creationId="{4FE276D9-2EE1-4EA1-AEF3-39E8139C9BDE}"/>
          </ac:grpSpMkLst>
        </pc:grpChg>
        <pc:grpChg chg="mod">
          <ac:chgData name="Agathe  HILAIRE (MUPY CONSEIL)" userId="ca51aea9-2320-4b71-aa4a-b282218ab059" providerId="ADAL" clId="{8C47565F-A28F-4ADB-A587-2292A0E43FB2}" dt="2020-11-24T16:30:20.372" v="2560"/>
          <ac:grpSpMkLst>
            <pc:docMk/>
            <pc:sldMk cId="339911040" sldId="397"/>
            <ac:grpSpMk id="373" creationId="{410A8D63-0EC0-4F15-835C-6C6A5DFBFD6F}"/>
          </ac:grpSpMkLst>
        </pc:grpChg>
        <pc:grpChg chg="mod">
          <ac:chgData name="Agathe  HILAIRE (MUPY CONSEIL)" userId="ca51aea9-2320-4b71-aa4a-b282218ab059" providerId="ADAL" clId="{8C47565F-A28F-4ADB-A587-2292A0E43FB2}" dt="2020-11-24T11:13:50.811" v="92" actId="571"/>
          <ac:grpSpMkLst>
            <pc:docMk/>
            <pc:sldMk cId="339911040" sldId="397"/>
            <ac:grpSpMk id="373" creationId="{F65313BF-BF71-4A30-98C7-35B9B52C3567}"/>
          </ac:grpSpMkLst>
        </pc:grpChg>
        <pc:picChg chg="mod">
          <ac:chgData name="Agathe  HILAIRE (MUPY CONSEIL)" userId="ca51aea9-2320-4b71-aa4a-b282218ab059" providerId="ADAL" clId="{8C47565F-A28F-4ADB-A587-2292A0E43FB2}" dt="2020-11-24T11:13:50.811" v="92" actId="571"/>
          <ac:picMkLst>
            <pc:docMk/>
            <pc:sldMk cId="339911040" sldId="397"/>
            <ac:picMk id="358" creationId="{4E8A6065-AA64-45DE-94E2-F999EDD62334}"/>
          </ac:picMkLst>
        </pc:picChg>
        <pc:picChg chg="mod">
          <ac:chgData name="Agathe  HILAIRE (MUPY CONSEIL)" userId="ca51aea9-2320-4b71-aa4a-b282218ab059" providerId="ADAL" clId="{8C47565F-A28F-4ADB-A587-2292A0E43FB2}" dt="2020-11-24T16:30:20.372" v="2560"/>
          <ac:picMkLst>
            <pc:docMk/>
            <pc:sldMk cId="339911040" sldId="397"/>
            <ac:picMk id="358" creationId="{CE17A564-923F-42B0-9F62-53492F0B5C2D}"/>
          </ac:picMkLst>
        </pc:picChg>
        <pc:cxnChg chg="mod">
          <ac:chgData name="Agathe  HILAIRE (MUPY CONSEIL)" userId="ca51aea9-2320-4b71-aa4a-b282218ab059" providerId="ADAL" clId="{8C47565F-A28F-4ADB-A587-2292A0E43FB2}" dt="2020-11-24T11:13:50.811" v="92" actId="571"/>
          <ac:cxnSpMkLst>
            <pc:docMk/>
            <pc:sldMk cId="339911040" sldId="397"/>
            <ac:cxnSpMk id="366" creationId="{7F9A8676-6B83-42C1-BCF9-7B5203E9FDAE}"/>
          </ac:cxnSpMkLst>
        </pc:cxnChg>
        <pc:cxnChg chg="mod">
          <ac:chgData name="Agathe  HILAIRE (MUPY CONSEIL)" userId="ca51aea9-2320-4b71-aa4a-b282218ab059" providerId="ADAL" clId="{8C47565F-A28F-4ADB-A587-2292A0E43FB2}" dt="2020-11-24T16:30:20.372" v="2560"/>
          <ac:cxnSpMkLst>
            <pc:docMk/>
            <pc:sldMk cId="339911040" sldId="397"/>
            <ac:cxnSpMk id="366" creationId="{E4690F48-8AD0-424B-8ACB-5392D6CF68E8}"/>
          </ac:cxnSpMkLst>
        </pc:cxnChg>
        <pc:cxnChg chg="mod">
          <ac:chgData name="Agathe  HILAIRE (MUPY CONSEIL)" userId="ca51aea9-2320-4b71-aa4a-b282218ab059" providerId="ADAL" clId="{8C47565F-A28F-4ADB-A587-2292A0E43FB2}" dt="2020-11-24T11:13:50.811" v="92" actId="571"/>
          <ac:cxnSpMkLst>
            <pc:docMk/>
            <pc:sldMk cId="339911040" sldId="397"/>
            <ac:cxnSpMk id="367" creationId="{7C36EDB2-708B-4410-B828-09A45972475F}"/>
          </ac:cxnSpMkLst>
        </pc:cxnChg>
        <pc:cxnChg chg="mod">
          <ac:chgData name="Agathe  HILAIRE (MUPY CONSEIL)" userId="ca51aea9-2320-4b71-aa4a-b282218ab059" providerId="ADAL" clId="{8C47565F-A28F-4ADB-A587-2292A0E43FB2}" dt="2020-11-24T16:30:20.372" v="2560"/>
          <ac:cxnSpMkLst>
            <pc:docMk/>
            <pc:sldMk cId="339911040" sldId="397"/>
            <ac:cxnSpMk id="367" creationId="{80245BE6-A92E-47EC-8E5B-D5CDC9DD05F2}"/>
          </ac:cxnSpMkLst>
        </pc:cxnChg>
        <pc:cxnChg chg="mod">
          <ac:chgData name="Agathe  HILAIRE (MUPY CONSEIL)" userId="ca51aea9-2320-4b71-aa4a-b282218ab059" providerId="ADAL" clId="{8C47565F-A28F-4ADB-A587-2292A0E43FB2}" dt="2020-11-24T16:30:20.372" v="2560"/>
          <ac:cxnSpMkLst>
            <pc:docMk/>
            <pc:sldMk cId="339911040" sldId="397"/>
            <ac:cxnSpMk id="374" creationId="{E7474B47-28AF-4ED4-82CD-622D1152391B}"/>
          </ac:cxnSpMkLst>
        </pc:cxnChg>
        <pc:cxnChg chg="mod">
          <ac:chgData name="Agathe  HILAIRE (MUPY CONSEIL)" userId="ca51aea9-2320-4b71-aa4a-b282218ab059" providerId="ADAL" clId="{8C47565F-A28F-4ADB-A587-2292A0E43FB2}" dt="2020-11-24T11:13:50.811" v="92" actId="571"/>
          <ac:cxnSpMkLst>
            <pc:docMk/>
            <pc:sldMk cId="339911040" sldId="397"/>
            <ac:cxnSpMk id="374" creationId="{FCF42741-0D36-484A-9B48-2AE450114979}"/>
          </ac:cxnSpMkLst>
        </pc:cxnChg>
        <pc:cxnChg chg="mod">
          <ac:chgData name="Agathe  HILAIRE (MUPY CONSEIL)" userId="ca51aea9-2320-4b71-aa4a-b282218ab059" providerId="ADAL" clId="{8C47565F-A28F-4ADB-A587-2292A0E43FB2}" dt="2020-11-24T16:30:20.372" v="2560"/>
          <ac:cxnSpMkLst>
            <pc:docMk/>
            <pc:sldMk cId="339911040" sldId="397"/>
            <ac:cxnSpMk id="375" creationId="{522836F3-CB30-4E22-9C51-12B6A7A4BB7A}"/>
          </ac:cxnSpMkLst>
        </pc:cxnChg>
        <pc:cxnChg chg="mod">
          <ac:chgData name="Agathe  HILAIRE (MUPY CONSEIL)" userId="ca51aea9-2320-4b71-aa4a-b282218ab059" providerId="ADAL" clId="{8C47565F-A28F-4ADB-A587-2292A0E43FB2}" dt="2020-11-24T11:13:50.811" v="92" actId="571"/>
          <ac:cxnSpMkLst>
            <pc:docMk/>
            <pc:sldMk cId="339911040" sldId="397"/>
            <ac:cxnSpMk id="375" creationId="{A3E3AC7B-772E-4327-ACA8-28F5E9772D6E}"/>
          </ac:cxnSpMkLst>
        </pc:cxnChg>
        <pc:cxnChg chg="mod">
          <ac:chgData name="Agathe  HILAIRE (MUPY CONSEIL)" userId="ca51aea9-2320-4b71-aa4a-b282218ab059" providerId="ADAL" clId="{8C47565F-A28F-4ADB-A587-2292A0E43FB2}" dt="2020-11-24T16:30:20.372" v="2560"/>
          <ac:cxnSpMkLst>
            <pc:docMk/>
            <pc:sldMk cId="339911040" sldId="397"/>
            <ac:cxnSpMk id="376" creationId="{0D634591-46E8-4C84-8488-03417EEA3DA7}"/>
          </ac:cxnSpMkLst>
        </pc:cxnChg>
        <pc:cxnChg chg="mod">
          <ac:chgData name="Agathe  HILAIRE (MUPY CONSEIL)" userId="ca51aea9-2320-4b71-aa4a-b282218ab059" providerId="ADAL" clId="{8C47565F-A28F-4ADB-A587-2292A0E43FB2}" dt="2020-11-24T11:13:50.811" v="92" actId="571"/>
          <ac:cxnSpMkLst>
            <pc:docMk/>
            <pc:sldMk cId="339911040" sldId="397"/>
            <ac:cxnSpMk id="376" creationId="{4CED961C-9F74-425D-9513-D604F055D25C}"/>
          </ac:cxnSpMkLst>
        </pc:cxnChg>
        <pc:cxnChg chg="mod">
          <ac:chgData name="Agathe  HILAIRE (MUPY CONSEIL)" userId="ca51aea9-2320-4b71-aa4a-b282218ab059" providerId="ADAL" clId="{8C47565F-A28F-4ADB-A587-2292A0E43FB2}" dt="2020-11-24T11:13:50.811" v="92" actId="571"/>
          <ac:cxnSpMkLst>
            <pc:docMk/>
            <pc:sldMk cId="339911040" sldId="397"/>
            <ac:cxnSpMk id="377" creationId="{0C5423B9-AC05-470D-AD37-2CAE73E42FD3}"/>
          </ac:cxnSpMkLst>
        </pc:cxnChg>
        <pc:cxnChg chg="mod">
          <ac:chgData name="Agathe  HILAIRE (MUPY CONSEIL)" userId="ca51aea9-2320-4b71-aa4a-b282218ab059" providerId="ADAL" clId="{8C47565F-A28F-4ADB-A587-2292A0E43FB2}" dt="2020-11-24T16:30:20.372" v="2560"/>
          <ac:cxnSpMkLst>
            <pc:docMk/>
            <pc:sldMk cId="339911040" sldId="397"/>
            <ac:cxnSpMk id="377" creationId="{339ABC82-D577-485D-AF35-444392395FD2}"/>
          </ac:cxnSpMkLst>
        </pc:cxnChg>
        <pc:cxnChg chg="mod">
          <ac:chgData name="Agathe  HILAIRE (MUPY CONSEIL)" userId="ca51aea9-2320-4b71-aa4a-b282218ab059" providerId="ADAL" clId="{8C47565F-A28F-4ADB-A587-2292A0E43FB2}" dt="2020-11-24T11:13:50.811" v="92" actId="571"/>
          <ac:cxnSpMkLst>
            <pc:docMk/>
            <pc:sldMk cId="339911040" sldId="397"/>
            <ac:cxnSpMk id="379" creationId="{2A30723D-7A22-4E97-A2C4-3660406C4524}"/>
          </ac:cxnSpMkLst>
        </pc:cxnChg>
        <pc:cxnChg chg="mod">
          <ac:chgData name="Agathe  HILAIRE (MUPY CONSEIL)" userId="ca51aea9-2320-4b71-aa4a-b282218ab059" providerId="ADAL" clId="{8C47565F-A28F-4ADB-A587-2292A0E43FB2}" dt="2020-11-24T16:30:20.372" v="2560"/>
          <ac:cxnSpMkLst>
            <pc:docMk/>
            <pc:sldMk cId="339911040" sldId="397"/>
            <ac:cxnSpMk id="379" creationId="{DBF1C71A-0749-430A-AFBA-5C253024EF18}"/>
          </ac:cxnSpMkLst>
        </pc:cxnChg>
        <pc:cxnChg chg="mod">
          <ac:chgData name="Agathe  HILAIRE (MUPY CONSEIL)" userId="ca51aea9-2320-4b71-aa4a-b282218ab059" providerId="ADAL" clId="{8C47565F-A28F-4ADB-A587-2292A0E43FB2}" dt="2020-11-24T11:13:50.811" v="92" actId="571"/>
          <ac:cxnSpMkLst>
            <pc:docMk/>
            <pc:sldMk cId="339911040" sldId="397"/>
            <ac:cxnSpMk id="380" creationId="{1282B9B0-F2BC-476B-A272-7BBBF79BFF48}"/>
          </ac:cxnSpMkLst>
        </pc:cxnChg>
        <pc:cxnChg chg="mod">
          <ac:chgData name="Agathe  HILAIRE (MUPY CONSEIL)" userId="ca51aea9-2320-4b71-aa4a-b282218ab059" providerId="ADAL" clId="{8C47565F-A28F-4ADB-A587-2292A0E43FB2}" dt="2020-11-24T16:30:20.372" v="2560"/>
          <ac:cxnSpMkLst>
            <pc:docMk/>
            <pc:sldMk cId="339911040" sldId="397"/>
            <ac:cxnSpMk id="380" creationId="{743677F1-78F5-4B08-8AF6-0B5119D5344C}"/>
          </ac:cxnSpMkLst>
        </pc:cxnChg>
        <pc:cxnChg chg="add mod">
          <ac:chgData name="Agathe  HILAIRE (MUPY CONSEIL)" userId="ca51aea9-2320-4b71-aa4a-b282218ab059" providerId="ADAL" clId="{8C47565F-A28F-4ADB-A587-2292A0E43FB2}" dt="2020-11-24T16:30:20.372" v="2560"/>
          <ac:cxnSpMkLst>
            <pc:docMk/>
            <pc:sldMk cId="339911040" sldId="397"/>
            <ac:cxnSpMk id="398" creationId="{ABEA22B4-E803-4956-857B-481A0DC6ADC8}"/>
          </ac:cxnSpMkLst>
        </pc:cxnChg>
      </pc:sldChg>
      <pc:sldChg chg="addSp delSp modSp del mod">
        <pc:chgData name="Agathe  HILAIRE (MUPY CONSEIL)" userId="ca51aea9-2320-4b71-aa4a-b282218ab059" providerId="ADAL" clId="{8C47565F-A28F-4ADB-A587-2292A0E43FB2}" dt="2020-11-24T16:31:20.096" v="2566" actId="47"/>
        <pc:sldMkLst>
          <pc:docMk/>
          <pc:sldMk cId="33294234" sldId="398"/>
        </pc:sldMkLst>
        <pc:spChg chg="del">
          <ac:chgData name="Agathe  HILAIRE (MUPY CONSEIL)" userId="ca51aea9-2320-4b71-aa4a-b282218ab059" providerId="ADAL" clId="{8C47565F-A28F-4ADB-A587-2292A0E43FB2}" dt="2020-11-24T11:01:39.662" v="68" actId="478"/>
          <ac:spMkLst>
            <pc:docMk/>
            <pc:sldMk cId="33294234" sldId="398"/>
            <ac:spMk id="250" creationId="{EF668FB8-73D7-47D5-ABE0-AB9412FEBB91}"/>
          </ac:spMkLst>
        </pc:spChg>
        <pc:spChg chg="add mod">
          <ac:chgData name="Agathe  HILAIRE (MUPY CONSEIL)" userId="ca51aea9-2320-4b71-aa4a-b282218ab059" providerId="ADAL" clId="{8C47565F-A28F-4ADB-A587-2292A0E43FB2}" dt="2020-11-24T11:01:39.969" v="69"/>
          <ac:spMkLst>
            <pc:docMk/>
            <pc:sldMk cId="33294234" sldId="398"/>
            <ac:spMk id="263" creationId="{86116D41-BEB0-440C-884B-A06D1454D319}"/>
          </ac:spMkLst>
        </pc:spChg>
        <pc:spChg chg="add mod">
          <ac:chgData name="Agathe  HILAIRE (MUPY CONSEIL)" userId="ca51aea9-2320-4b71-aa4a-b282218ab059" providerId="ADAL" clId="{8C47565F-A28F-4ADB-A587-2292A0E43FB2}" dt="2020-11-24T11:01:39.969" v="69"/>
          <ac:spMkLst>
            <pc:docMk/>
            <pc:sldMk cId="33294234" sldId="398"/>
            <ac:spMk id="338" creationId="{25D6F089-13C2-42DB-836E-AA6F8E3D6B8E}"/>
          </ac:spMkLst>
        </pc:spChg>
        <pc:spChg chg="mod">
          <ac:chgData name="Agathe  HILAIRE (MUPY CONSEIL)" userId="ca51aea9-2320-4b71-aa4a-b282218ab059" providerId="ADAL" clId="{8C47565F-A28F-4ADB-A587-2292A0E43FB2}" dt="2020-11-24T11:01:48.671" v="70" actId="20577"/>
          <ac:spMkLst>
            <pc:docMk/>
            <pc:sldMk cId="33294234" sldId="398"/>
            <ac:spMk id="352" creationId="{4809DCD7-134A-4639-9AC9-D8ABD200ED0B}"/>
          </ac:spMkLst>
        </pc:spChg>
      </pc:sldChg>
      <pc:sldChg chg="addSp delSp modSp del mod">
        <pc:chgData name="Agathe  HILAIRE (MUPY CONSEIL)" userId="ca51aea9-2320-4b71-aa4a-b282218ab059" providerId="ADAL" clId="{8C47565F-A28F-4ADB-A587-2292A0E43FB2}" dt="2020-11-24T16:31:20.096" v="2566" actId="47"/>
        <pc:sldMkLst>
          <pc:docMk/>
          <pc:sldMk cId="917532143" sldId="403"/>
        </pc:sldMkLst>
        <pc:spChg chg="mod">
          <ac:chgData name="Agathe  HILAIRE (MUPY CONSEIL)" userId="ca51aea9-2320-4b71-aa4a-b282218ab059" providerId="ADAL" clId="{8C47565F-A28F-4ADB-A587-2292A0E43FB2}" dt="2020-11-24T11:19:02.666" v="183" actId="208"/>
          <ac:spMkLst>
            <pc:docMk/>
            <pc:sldMk cId="917532143" sldId="403"/>
            <ac:spMk id="3" creationId="{EB8D4FB1-63D5-4693-A17D-D0158EFE6DFB}"/>
          </ac:spMkLst>
        </pc:spChg>
        <pc:spChg chg="add mod">
          <ac:chgData name="Agathe  HILAIRE (MUPY CONSEIL)" userId="ca51aea9-2320-4b71-aa4a-b282218ab059" providerId="ADAL" clId="{8C47565F-A28F-4ADB-A587-2292A0E43FB2}" dt="2020-11-24T11:16:38.055" v="105" actId="108"/>
          <ac:spMkLst>
            <pc:docMk/>
            <pc:sldMk cId="917532143" sldId="403"/>
            <ac:spMk id="4" creationId="{F60569EE-761D-429C-84E5-A6442E04F469}"/>
          </ac:spMkLst>
        </pc:spChg>
        <pc:spChg chg="mod">
          <ac:chgData name="Agathe  HILAIRE (MUPY CONSEIL)" userId="ca51aea9-2320-4b71-aa4a-b282218ab059" providerId="ADAL" clId="{8C47565F-A28F-4ADB-A587-2292A0E43FB2}" dt="2020-11-24T11:18:40.746" v="181" actId="208"/>
          <ac:spMkLst>
            <pc:docMk/>
            <pc:sldMk cId="917532143" sldId="403"/>
            <ac:spMk id="5" creationId="{6C2B719F-4C53-4989-92C5-46968C30B095}"/>
          </ac:spMkLst>
        </pc:spChg>
        <pc:spChg chg="mod">
          <ac:chgData name="Agathe  HILAIRE (MUPY CONSEIL)" userId="ca51aea9-2320-4b71-aa4a-b282218ab059" providerId="ADAL" clId="{8C47565F-A28F-4ADB-A587-2292A0E43FB2}" dt="2020-11-24T11:11:34.735" v="88" actId="14100"/>
          <ac:spMkLst>
            <pc:docMk/>
            <pc:sldMk cId="917532143" sldId="403"/>
            <ac:spMk id="263" creationId="{3F3F126E-B391-4A11-8E6D-DFBDD91B3873}"/>
          </ac:spMkLst>
        </pc:spChg>
        <pc:spChg chg="add mod">
          <ac:chgData name="Agathe  HILAIRE (MUPY CONSEIL)" userId="ca51aea9-2320-4b71-aa4a-b282218ab059" providerId="ADAL" clId="{8C47565F-A28F-4ADB-A587-2292A0E43FB2}" dt="2020-11-24T11:16:10.641" v="100"/>
          <ac:spMkLst>
            <pc:docMk/>
            <pc:sldMk cId="917532143" sldId="403"/>
            <ac:spMk id="343" creationId="{C3F2FF50-3861-4C32-AC50-A1CA57A3B5A9}"/>
          </ac:spMkLst>
        </pc:spChg>
        <pc:spChg chg="add mod">
          <ac:chgData name="Agathe  HILAIRE (MUPY CONSEIL)" userId="ca51aea9-2320-4b71-aa4a-b282218ab059" providerId="ADAL" clId="{8C47565F-A28F-4ADB-A587-2292A0E43FB2}" dt="2020-11-24T11:16:10.641" v="100"/>
          <ac:spMkLst>
            <pc:docMk/>
            <pc:sldMk cId="917532143" sldId="403"/>
            <ac:spMk id="344" creationId="{98CE88BE-7B2A-430F-9A7F-0F4B31C583C1}"/>
          </ac:spMkLst>
        </pc:spChg>
        <pc:spChg chg="add mod">
          <ac:chgData name="Agathe  HILAIRE (MUPY CONSEIL)" userId="ca51aea9-2320-4b71-aa4a-b282218ab059" providerId="ADAL" clId="{8C47565F-A28F-4ADB-A587-2292A0E43FB2}" dt="2020-11-24T11:25:34.002" v="229"/>
          <ac:spMkLst>
            <pc:docMk/>
            <pc:sldMk cId="917532143" sldId="403"/>
            <ac:spMk id="347" creationId="{B460476B-7863-424E-9EA7-65BB98DF424A}"/>
          </ac:spMkLst>
        </pc:spChg>
        <pc:spChg chg="del">
          <ac:chgData name="Agathe  HILAIRE (MUPY CONSEIL)" userId="ca51aea9-2320-4b71-aa4a-b282218ab059" providerId="ADAL" clId="{8C47565F-A28F-4ADB-A587-2292A0E43FB2}" dt="2020-11-24T11:25:33.473" v="228" actId="478"/>
          <ac:spMkLst>
            <pc:docMk/>
            <pc:sldMk cId="917532143" sldId="403"/>
            <ac:spMk id="353" creationId="{63B842FC-4932-4151-89F5-A4EDF1C0F015}"/>
          </ac:spMkLst>
        </pc:spChg>
        <pc:spChg chg="del">
          <ac:chgData name="Agathe  HILAIRE (MUPY CONSEIL)" userId="ca51aea9-2320-4b71-aa4a-b282218ab059" providerId="ADAL" clId="{8C47565F-A28F-4ADB-A587-2292A0E43FB2}" dt="2020-11-24T11:16:10.424" v="99" actId="478"/>
          <ac:spMkLst>
            <pc:docMk/>
            <pc:sldMk cId="917532143" sldId="403"/>
            <ac:spMk id="356" creationId="{BFF96C72-761B-44D9-B290-A14800B53285}"/>
          </ac:spMkLst>
        </pc:spChg>
        <pc:spChg chg="mod">
          <ac:chgData name="Agathe  HILAIRE (MUPY CONSEIL)" userId="ca51aea9-2320-4b71-aa4a-b282218ab059" providerId="ADAL" clId="{8C47565F-A28F-4ADB-A587-2292A0E43FB2}" dt="2020-11-24T11:17:18.384" v="163" actId="14100"/>
          <ac:spMkLst>
            <pc:docMk/>
            <pc:sldMk cId="917532143" sldId="403"/>
            <ac:spMk id="363" creationId="{A86AE162-C165-4C70-BF01-41DB4904ADF2}"/>
          </ac:spMkLst>
        </pc:spChg>
        <pc:spChg chg="mod">
          <ac:chgData name="Agathe  HILAIRE (MUPY CONSEIL)" userId="ca51aea9-2320-4b71-aa4a-b282218ab059" providerId="ADAL" clId="{8C47565F-A28F-4ADB-A587-2292A0E43FB2}" dt="2020-11-24T11:10:26.643" v="71" actId="1076"/>
          <ac:spMkLst>
            <pc:docMk/>
            <pc:sldMk cId="917532143" sldId="403"/>
            <ac:spMk id="364" creationId="{484B47AB-F902-4B7D-81CD-30715344FCA6}"/>
          </ac:spMkLst>
        </pc:spChg>
        <pc:spChg chg="mod">
          <ac:chgData name="Agathe  HILAIRE (MUPY CONSEIL)" userId="ca51aea9-2320-4b71-aa4a-b282218ab059" providerId="ADAL" clId="{8C47565F-A28F-4ADB-A587-2292A0E43FB2}" dt="2020-11-24T11:10:34.583" v="80" actId="20577"/>
          <ac:spMkLst>
            <pc:docMk/>
            <pc:sldMk cId="917532143" sldId="403"/>
            <ac:spMk id="369" creationId="{79462A0C-A070-4D64-9DEB-E1B40E3952AC}"/>
          </ac:spMkLst>
        </pc:spChg>
        <pc:spChg chg="add del mod">
          <ac:chgData name="Agathe  HILAIRE (MUPY CONSEIL)" userId="ca51aea9-2320-4b71-aa4a-b282218ab059" providerId="ADAL" clId="{8C47565F-A28F-4ADB-A587-2292A0E43FB2}" dt="2020-11-24T11:19:46.600" v="186" actId="108"/>
          <ac:spMkLst>
            <pc:docMk/>
            <pc:sldMk cId="917532143" sldId="403"/>
            <ac:spMk id="376" creationId="{D76DACC9-4E81-4097-AD93-9DA2F31EC387}"/>
          </ac:spMkLst>
        </pc:spChg>
        <pc:spChg chg="del">
          <ac:chgData name="Agathe  HILAIRE (MUPY CONSEIL)" userId="ca51aea9-2320-4b71-aa4a-b282218ab059" providerId="ADAL" clId="{8C47565F-A28F-4ADB-A587-2292A0E43FB2}" dt="2020-11-24T11:23:04.558" v="207" actId="478"/>
          <ac:spMkLst>
            <pc:docMk/>
            <pc:sldMk cId="917532143" sldId="403"/>
            <ac:spMk id="391" creationId="{37C05F57-21CE-4B57-8213-158A0F6F626B}"/>
          </ac:spMkLst>
        </pc:spChg>
        <pc:cxnChg chg="mod ord">
          <ac:chgData name="Agathe  HILAIRE (MUPY CONSEIL)" userId="ca51aea9-2320-4b71-aa4a-b282218ab059" providerId="ADAL" clId="{8C47565F-A28F-4ADB-A587-2292A0E43FB2}" dt="2020-11-24T11:17:24.949" v="164" actId="166"/>
          <ac:cxnSpMkLst>
            <pc:docMk/>
            <pc:sldMk cId="917532143" sldId="403"/>
            <ac:cxnSpMk id="365" creationId="{1CFB80EB-4BD4-4792-977B-CFC0885FD84D}"/>
          </ac:cxnSpMkLst>
        </pc:cxnChg>
      </pc:sldChg>
      <pc:sldChg chg="addSp delSp modSp mod">
        <pc:chgData name="Agathe  HILAIRE (MUPY CONSEIL)" userId="ca51aea9-2320-4b71-aa4a-b282218ab059" providerId="ADAL" clId="{8C47565F-A28F-4ADB-A587-2292A0E43FB2}" dt="2020-11-24T13:51:28.621" v="752"/>
        <pc:sldMkLst>
          <pc:docMk/>
          <pc:sldMk cId="2936434279" sldId="405"/>
        </pc:sldMkLst>
        <pc:spChg chg="mod">
          <ac:chgData name="Agathe  HILAIRE (MUPY CONSEIL)" userId="ca51aea9-2320-4b71-aa4a-b282218ab059" providerId="ADAL" clId="{8C47565F-A28F-4ADB-A587-2292A0E43FB2}" dt="2020-11-24T11:23:26.742" v="210" actId="108"/>
          <ac:spMkLst>
            <pc:docMk/>
            <pc:sldMk cId="2936434279" sldId="405"/>
            <ac:spMk id="34" creationId="{306D9046-E061-4C43-A5A9-4B5C5C0F1A87}"/>
          </ac:spMkLst>
        </pc:spChg>
        <pc:spChg chg="del">
          <ac:chgData name="Agathe  HILAIRE (MUPY CONSEIL)" userId="ca51aea9-2320-4b71-aa4a-b282218ab059" providerId="ADAL" clId="{8C47565F-A28F-4ADB-A587-2292A0E43FB2}" dt="2020-11-24T11:26:16.720" v="238" actId="478"/>
          <ac:spMkLst>
            <pc:docMk/>
            <pc:sldMk cId="2936434279" sldId="405"/>
            <ac:spMk id="245" creationId="{AA83AC99-4D36-4EFB-9C63-A24348690E71}"/>
          </ac:spMkLst>
        </pc:spChg>
        <pc:spChg chg="del">
          <ac:chgData name="Agathe  HILAIRE (MUPY CONSEIL)" userId="ca51aea9-2320-4b71-aa4a-b282218ab059" providerId="ADAL" clId="{8C47565F-A28F-4ADB-A587-2292A0E43FB2}" dt="2020-11-24T11:23:47.519" v="212" actId="478"/>
          <ac:spMkLst>
            <pc:docMk/>
            <pc:sldMk cId="2936434279" sldId="405"/>
            <ac:spMk id="340" creationId="{8A665B75-EEB0-4FB9-AEC5-69AFA54E2111}"/>
          </ac:spMkLst>
        </pc:spChg>
        <pc:spChg chg="del">
          <ac:chgData name="Agathe  HILAIRE (MUPY CONSEIL)" userId="ca51aea9-2320-4b71-aa4a-b282218ab059" providerId="ADAL" clId="{8C47565F-A28F-4ADB-A587-2292A0E43FB2}" dt="2020-11-24T11:23:44.200" v="211" actId="478"/>
          <ac:spMkLst>
            <pc:docMk/>
            <pc:sldMk cId="2936434279" sldId="405"/>
            <ac:spMk id="341" creationId="{0FA11DCB-91B2-4ED7-96B2-CC4EA4BCD227}"/>
          </ac:spMkLst>
        </pc:spChg>
        <pc:spChg chg="del">
          <ac:chgData name="Agathe  HILAIRE (MUPY CONSEIL)" userId="ca51aea9-2320-4b71-aa4a-b282218ab059" providerId="ADAL" clId="{8C47565F-A28F-4ADB-A587-2292A0E43FB2}" dt="2020-11-24T11:23:44.200" v="211" actId="478"/>
          <ac:spMkLst>
            <pc:docMk/>
            <pc:sldMk cId="2936434279" sldId="405"/>
            <ac:spMk id="342" creationId="{44634C5A-BCFB-4AF0-B2BF-C667AC77A541}"/>
          </ac:spMkLst>
        </pc:spChg>
        <pc:spChg chg="del">
          <ac:chgData name="Agathe  HILAIRE (MUPY CONSEIL)" userId="ca51aea9-2320-4b71-aa4a-b282218ab059" providerId="ADAL" clId="{8C47565F-A28F-4ADB-A587-2292A0E43FB2}" dt="2020-11-24T11:23:44.200" v="211" actId="478"/>
          <ac:spMkLst>
            <pc:docMk/>
            <pc:sldMk cId="2936434279" sldId="405"/>
            <ac:spMk id="343" creationId="{BE5EE5C3-F848-4804-8F1C-B4E1160F7DB1}"/>
          </ac:spMkLst>
        </pc:spChg>
        <pc:spChg chg="del">
          <ac:chgData name="Agathe  HILAIRE (MUPY CONSEIL)" userId="ca51aea9-2320-4b71-aa4a-b282218ab059" providerId="ADAL" clId="{8C47565F-A28F-4ADB-A587-2292A0E43FB2}" dt="2020-11-24T11:23:44.200" v="211" actId="478"/>
          <ac:spMkLst>
            <pc:docMk/>
            <pc:sldMk cId="2936434279" sldId="405"/>
            <ac:spMk id="345" creationId="{38BB271D-4FDF-4B9D-9B0D-F989C913BD24}"/>
          </ac:spMkLst>
        </pc:spChg>
        <pc:spChg chg="del">
          <ac:chgData name="Agathe  HILAIRE (MUPY CONSEIL)" userId="ca51aea9-2320-4b71-aa4a-b282218ab059" providerId="ADAL" clId="{8C47565F-A28F-4ADB-A587-2292A0E43FB2}" dt="2020-11-24T11:23:44.200" v="211" actId="478"/>
          <ac:spMkLst>
            <pc:docMk/>
            <pc:sldMk cId="2936434279" sldId="405"/>
            <ac:spMk id="346" creationId="{41FC2BF2-84E1-40F8-A80C-54095D8E856E}"/>
          </ac:spMkLst>
        </pc:spChg>
        <pc:spChg chg="del">
          <ac:chgData name="Agathe  HILAIRE (MUPY CONSEIL)" userId="ca51aea9-2320-4b71-aa4a-b282218ab059" providerId="ADAL" clId="{8C47565F-A28F-4ADB-A587-2292A0E43FB2}" dt="2020-11-24T11:23:44.200" v="211" actId="478"/>
          <ac:spMkLst>
            <pc:docMk/>
            <pc:sldMk cId="2936434279" sldId="405"/>
            <ac:spMk id="348" creationId="{7AC537FF-D03E-45A8-B365-3DD67E7F91AF}"/>
          </ac:spMkLst>
        </pc:spChg>
        <pc:spChg chg="del">
          <ac:chgData name="Agathe  HILAIRE (MUPY CONSEIL)" userId="ca51aea9-2320-4b71-aa4a-b282218ab059" providerId="ADAL" clId="{8C47565F-A28F-4ADB-A587-2292A0E43FB2}" dt="2020-11-24T11:23:44.200" v="211" actId="478"/>
          <ac:spMkLst>
            <pc:docMk/>
            <pc:sldMk cId="2936434279" sldId="405"/>
            <ac:spMk id="355" creationId="{9B5BA347-9A68-4C07-AAF0-AF31C87BA83C}"/>
          </ac:spMkLst>
        </pc:spChg>
        <pc:spChg chg="del">
          <ac:chgData name="Agathe  HILAIRE (MUPY CONSEIL)" userId="ca51aea9-2320-4b71-aa4a-b282218ab059" providerId="ADAL" clId="{8C47565F-A28F-4ADB-A587-2292A0E43FB2}" dt="2020-11-24T11:23:44.200" v="211" actId="478"/>
          <ac:spMkLst>
            <pc:docMk/>
            <pc:sldMk cId="2936434279" sldId="405"/>
            <ac:spMk id="357" creationId="{2F1140B5-1301-49A3-A442-5DA03B1B4E5A}"/>
          </ac:spMkLst>
        </pc:spChg>
        <pc:spChg chg="add mod">
          <ac:chgData name="Agathe  HILAIRE (MUPY CONSEIL)" userId="ca51aea9-2320-4b71-aa4a-b282218ab059" providerId="ADAL" clId="{8C47565F-A28F-4ADB-A587-2292A0E43FB2}" dt="2020-11-24T11:23:48.232" v="213"/>
          <ac:spMkLst>
            <pc:docMk/>
            <pc:sldMk cId="2936434279" sldId="405"/>
            <ac:spMk id="361" creationId="{5A23979E-FD85-4938-884D-66A507F6EC1B}"/>
          </ac:spMkLst>
        </pc:spChg>
        <pc:spChg chg="add mod">
          <ac:chgData name="Agathe  HILAIRE (MUPY CONSEIL)" userId="ca51aea9-2320-4b71-aa4a-b282218ab059" providerId="ADAL" clId="{8C47565F-A28F-4ADB-A587-2292A0E43FB2}" dt="2020-11-24T11:23:48.232" v="213"/>
          <ac:spMkLst>
            <pc:docMk/>
            <pc:sldMk cId="2936434279" sldId="405"/>
            <ac:spMk id="362" creationId="{0F2C7522-D96C-4EA2-9670-1D7D82D7CDD7}"/>
          </ac:spMkLst>
        </pc:spChg>
        <pc:spChg chg="add del mod">
          <ac:chgData name="Agathe  HILAIRE (MUPY CONSEIL)" userId="ca51aea9-2320-4b71-aa4a-b282218ab059" providerId="ADAL" clId="{8C47565F-A28F-4ADB-A587-2292A0E43FB2}" dt="2020-11-24T13:49:43.627" v="710" actId="478"/>
          <ac:spMkLst>
            <pc:docMk/>
            <pc:sldMk cId="2936434279" sldId="405"/>
            <ac:spMk id="363" creationId="{CD22431B-3584-4E9B-9D2D-D94B6F17318A}"/>
          </ac:spMkLst>
        </pc:spChg>
        <pc:spChg chg="add mod">
          <ac:chgData name="Agathe  HILAIRE (MUPY CONSEIL)" userId="ca51aea9-2320-4b71-aa4a-b282218ab059" providerId="ADAL" clId="{8C47565F-A28F-4ADB-A587-2292A0E43FB2}" dt="2020-11-24T11:23:48.232" v="213"/>
          <ac:spMkLst>
            <pc:docMk/>
            <pc:sldMk cId="2936434279" sldId="405"/>
            <ac:spMk id="364" creationId="{FE63EC4F-B736-40A9-943E-ED4A6ED1331F}"/>
          </ac:spMkLst>
        </pc:spChg>
        <pc:spChg chg="add mod">
          <ac:chgData name="Agathe  HILAIRE (MUPY CONSEIL)" userId="ca51aea9-2320-4b71-aa4a-b282218ab059" providerId="ADAL" clId="{8C47565F-A28F-4ADB-A587-2292A0E43FB2}" dt="2020-11-24T11:23:48.232" v="213"/>
          <ac:spMkLst>
            <pc:docMk/>
            <pc:sldMk cId="2936434279" sldId="405"/>
            <ac:spMk id="365" creationId="{C19E694D-4679-469D-8935-B326E414A3A6}"/>
          </ac:spMkLst>
        </pc:spChg>
        <pc:spChg chg="add mod">
          <ac:chgData name="Agathe  HILAIRE (MUPY CONSEIL)" userId="ca51aea9-2320-4b71-aa4a-b282218ab059" providerId="ADAL" clId="{8C47565F-A28F-4ADB-A587-2292A0E43FB2}" dt="2020-11-24T11:23:48.232" v="213"/>
          <ac:spMkLst>
            <pc:docMk/>
            <pc:sldMk cId="2936434279" sldId="405"/>
            <ac:spMk id="366" creationId="{B775F347-846C-4C8C-B285-AA23F227834A}"/>
          </ac:spMkLst>
        </pc:spChg>
        <pc:spChg chg="add mod">
          <ac:chgData name="Agathe  HILAIRE (MUPY CONSEIL)" userId="ca51aea9-2320-4b71-aa4a-b282218ab059" providerId="ADAL" clId="{8C47565F-A28F-4ADB-A587-2292A0E43FB2}" dt="2020-11-24T11:23:58.278" v="215" actId="20577"/>
          <ac:spMkLst>
            <pc:docMk/>
            <pc:sldMk cId="2936434279" sldId="405"/>
            <ac:spMk id="368" creationId="{A5B244F8-C86C-42C0-996A-8EA67F1C18B8}"/>
          </ac:spMkLst>
        </pc:spChg>
        <pc:spChg chg="add del mod">
          <ac:chgData name="Agathe  HILAIRE (MUPY CONSEIL)" userId="ca51aea9-2320-4b71-aa4a-b282218ab059" providerId="ADAL" clId="{8C47565F-A28F-4ADB-A587-2292A0E43FB2}" dt="2020-11-24T11:24:17.929" v="220"/>
          <ac:spMkLst>
            <pc:docMk/>
            <pc:sldMk cId="2936434279" sldId="405"/>
            <ac:spMk id="369" creationId="{5F525C96-6E5F-4A76-B48A-4B050D2FE260}"/>
          </ac:spMkLst>
        </pc:spChg>
        <pc:spChg chg="del">
          <ac:chgData name="Agathe  HILAIRE (MUPY CONSEIL)" userId="ca51aea9-2320-4b71-aa4a-b282218ab059" providerId="ADAL" clId="{8C47565F-A28F-4ADB-A587-2292A0E43FB2}" dt="2020-11-24T11:24:21.243" v="222" actId="478"/>
          <ac:spMkLst>
            <pc:docMk/>
            <pc:sldMk cId="2936434279" sldId="405"/>
            <ac:spMk id="382" creationId="{A31B9D7C-C408-4C28-B6EA-BA0966708A50}"/>
          </ac:spMkLst>
        </pc:spChg>
        <pc:spChg chg="add del">
          <ac:chgData name="Agathe  HILAIRE (MUPY CONSEIL)" userId="ca51aea9-2320-4b71-aa4a-b282218ab059" providerId="ADAL" clId="{8C47565F-A28F-4ADB-A587-2292A0E43FB2}" dt="2020-11-24T11:24:18.659" v="221" actId="478"/>
          <ac:spMkLst>
            <pc:docMk/>
            <pc:sldMk cId="2936434279" sldId="405"/>
            <ac:spMk id="383" creationId="{6768C6C9-8AFE-427A-B67E-918D073A9835}"/>
          </ac:spMkLst>
        </pc:spChg>
        <pc:spChg chg="add mod">
          <ac:chgData name="Agathe  HILAIRE (MUPY CONSEIL)" userId="ca51aea9-2320-4b71-aa4a-b282218ab059" providerId="ADAL" clId="{8C47565F-A28F-4ADB-A587-2292A0E43FB2}" dt="2020-11-24T11:24:21.916" v="223"/>
          <ac:spMkLst>
            <pc:docMk/>
            <pc:sldMk cId="2936434279" sldId="405"/>
            <ac:spMk id="384" creationId="{8FA418E5-C5A3-4D54-A7BB-2832CC9A2559}"/>
          </ac:spMkLst>
        </pc:spChg>
        <pc:spChg chg="add mod">
          <ac:chgData name="Agathe  HILAIRE (MUPY CONSEIL)" userId="ca51aea9-2320-4b71-aa4a-b282218ab059" providerId="ADAL" clId="{8C47565F-A28F-4ADB-A587-2292A0E43FB2}" dt="2020-11-24T11:26:17.258" v="239"/>
          <ac:spMkLst>
            <pc:docMk/>
            <pc:sldMk cId="2936434279" sldId="405"/>
            <ac:spMk id="385" creationId="{77CB81B9-398F-4374-983F-17B3F384BD84}"/>
          </ac:spMkLst>
        </pc:spChg>
        <pc:spChg chg="add mod">
          <ac:chgData name="Agathe  HILAIRE (MUPY CONSEIL)" userId="ca51aea9-2320-4b71-aa4a-b282218ab059" providerId="ADAL" clId="{8C47565F-A28F-4ADB-A587-2292A0E43FB2}" dt="2020-11-24T11:26:27.543" v="241"/>
          <ac:spMkLst>
            <pc:docMk/>
            <pc:sldMk cId="2936434279" sldId="405"/>
            <ac:spMk id="386" creationId="{6EB5E248-BFC3-4844-BDEB-4B4013D65D97}"/>
          </ac:spMkLst>
        </pc:spChg>
        <pc:spChg chg="add mod">
          <ac:chgData name="Agathe  HILAIRE (MUPY CONSEIL)" userId="ca51aea9-2320-4b71-aa4a-b282218ab059" providerId="ADAL" clId="{8C47565F-A28F-4ADB-A587-2292A0E43FB2}" dt="2020-11-24T13:49:44.150" v="711"/>
          <ac:spMkLst>
            <pc:docMk/>
            <pc:sldMk cId="2936434279" sldId="405"/>
            <ac:spMk id="387" creationId="{567DBD96-BD31-458D-A0D2-2B664A5AFE27}"/>
          </ac:spMkLst>
        </pc:spChg>
        <pc:spChg chg="add mod">
          <ac:chgData name="Agathe  HILAIRE (MUPY CONSEIL)" userId="ca51aea9-2320-4b71-aa4a-b282218ab059" providerId="ADAL" clId="{8C47565F-A28F-4ADB-A587-2292A0E43FB2}" dt="2020-11-24T13:49:44.150" v="711"/>
          <ac:spMkLst>
            <pc:docMk/>
            <pc:sldMk cId="2936434279" sldId="405"/>
            <ac:spMk id="388" creationId="{9ED3641C-94FB-4A43-87F0-AB7BFE031995}"/>
          </ac:spMkLst>
        </pc:spChg>
        <pc:spChg chg="add mod">
          <ac:chgData name="Agathe  HILAIRE (MUPY CONSEIL)" userId="ca51aea9-2320-4b71-aa4a-b282218ab059" providerId="ADAL" clId="{8C47565F-A28F-4ADB-A587-2292A0E43FB2}" dt="2020-11-24T13:51:28.621" v="752"/>
          <ac:spMkLst>
            <pc:docMk/>
            <pc:sldMk cId="2936434279" sldId="405"/>
            <ac:spMk id="389" creationId="{9096A3BB-78A9-4FCF-A1C6-73D7FD754F1B}"/>
          </ac:spMkLst>
        </pc:spChg>
        <pc:cxnChg chg="del mod">
          <ac:chgData name="Agathe  HILAIRE (MUPY CONSEIL)" userId="ca51aea9-2320-4b71-aa4a-b282218ab059" providerId="ADAL" clId="{8C47565F-A28F-4ADB-A587-2292A0E43FB2}" dt="2020-11-24T11:23:47.519" v="212" actId="478"/>
          <ac:cxnSpMkLst>
            <pc:docMk/>
            <pc:sldMk cId="2936434279" sldId="405"/>
            <ac:cxnSpMk id="344" creationId="{19FC634E-BD94-411C-AE33-E51E9A4FA489}"/>
          </ac:cxnSpMkLst>
        </pc:cxnChg>
        <pc:cxnChg chg="add mod">
          <ac:chgData name="Agathe  HILAIRE (MUPY CONSEIL)" userId="ca51aea9-2320-4b71-aa4a-b282218ab059" providerId="ADAL" clId="{8C47565F-A28F-4ADB-A587-2292A0E43FB2}" dt="2020-11-24T11:23:48.232" v="213"/>
          <ac:cxnSpMkLst>
            <pc:docMk/>
            <pc:sldMk cId="2936434279" sldId="405"/>
            <ac:cxnSpMk id="367" creationId="{B46B45D1-1B72-4208-AD59-7E861B19ABCB}"/>
          </ac:cxnSpMkLst>
        </pc:cxnChg>
      </pc:sldChg>
      <pc:sldChg chg="addSp delSp modSp mod">
        <pc:chgData name="Agathe  HILAIRE (MUPY CONSEIL)" userId="ca51aea9-2320-4b71-aa4a-b282218ab059" providerId="ADAL" clId="{8C47565F-A28F-4ADB-A587-2292A0E43FB2}" dt="2020-11-24T15:58:11.917" v="2110" actId="20577"/>
        <pc:sldMkLst>
          <pc:docMk/>
          <pc:sldMk cId="2622490864" sldId="406"/>
        </pc:sldMkLst>
        <pc:spChg chg="del">
          <ac:chgData name="Agathe  HILAIRE (MUPY CONSEIL)" userId="ca51aea9-2320-4b71-aa4a-b282218ab059" providerId="ADAL" clId="{8C47565F-A28F-4ADB-A587-2292A0E43FB2}" dt="2020-11-24T12:37:36.470" v="406" actId="478"/>
          <ac:spMkLst>
            <pc:docMk/>
            <pc:sldMk cId="2622490864" sldId="406"/>
            <ac:spMk id="240" creationId="{1B590995-EB21-4C4B-B1B5-90C0DCAC45C2}"/>
          </ac:spMkLst>
        </pc:spChg>
        <pc:spChg chg="del">
          <ac:chgData name="Agathe  HILAIRE (MUPY CONSEIL)" userId="ca51aea9-2320-4b71-aa4a-b282218ab059" providerId="ADAL" clId="{8C47565F-A28F-4ADB-A587-2292A0E43FB2}" dt="2020-11-24T12:37:36.470" v="406" actId="478"/>
          <ac:spMkLst>
            <pc:docMk/>
            <pc:sldMk cId="2622490864" sldId="406"/>
            <ac:spMk id="241" creationId="{2C43ECA7-B979-487B-A489-6FE6A14F0EF3}"/>
          </ac:spMkLst>
        </pc:spChg>
        <pc:spChg chg="add mod">
          <ac:chgData name="Agathe  HILAIRE (MUPY CONSEIL)" userId="ca51aea9-2320-4b71-aa4a-b282218ab059" providerId="ADAL" clId="{8C47565F-A28F-4ADB-A587-2292A0E43FB2}" dt="2020-11-24T12:37:37.533" v="407"/>
          <ac:spMkLst>
            <pc:docMk/>
            <pc:sldMk cId="2622490864" sldId="406"/>
            <ac:spMk id="253" creationId="{764E0613-8F73-4B02-9082-C1880398278B}"/>
          </ac:spMkLst>
        </pc:spChg>
        <pc:spChg chg="mod">
          <ac:chgData name="Agathe  HILAIRE (MUPY CONSEIL)" userId="ca51aea9-2320-4b71-aa4a-b282218ab059" providerId="ADAL" clId="{8C47565F-A28F-4ADB-A587-2292A0E43FB2}" dt="2020-11-24T15:58:11.917" v="2110" actId="20577"/>
          <ac:spMkLst>
            <pc:docMk/>
            <pc:sldMk cId="2622490864" sldId="406"/>
            <ac:spMk id="263" creationId="{02C72A8A-9006-42E3-8656-B145E91338B4}"/>
          </ac:spMkLst>
        </pc:spChg>
        <pc:spChg chg="add mod">
          <ac:chgData name="Agathe  HILAIRE (MUPY CONSEIL)" userId="ca51aea9-2320-4b71-aa4a-b282218ab059" providerId="ADAL" clId="{8C47565F-A28F-4ADB-A587-2292A0E43FB2}" dt="2020-11-24T12:37:37.533" v="407"/>
          <ac:spMkLst>
            <pc:docMk/>
            <pc:sldMk cId="2622490864" sldId="406"/>
            <ac:spMk id="337" creationId="{3F569F39-AFFC-4511-93CA-CB3DB38E3227}"/>
          </ac:spMkLst>
        </pc:spChg>
        <pc:spChg chg="add mod">
          <ac:chgData name="Agathe  HILAIRE (MUPY CONSEIL)" userId="ca51aea9-2320-4b71-aa4a-b282218ab059" providerId="ADAL" clId="{8C47565F-A28F-4ADB-A587-2292A0E43FB2}" dt="2020-11-24T13:28:50.275" v="436"/>
          <ac:spMkLst>
            <pc:docMk/>
            <pc:sldMk cId="2622490864" sldId="406"/>
            <ac:spMk id="340" creationId="{FAE3AD2A-8FAE-4D80-9A0D-57FE1E969289}"/>
          </ac:spMkLst>
        </pc:spChg>
        <pc:spChg chg="add mod">
          <ac:chgData name="Agathe  HILAIRE (MUPY CONSEIL)" userId="ca51aea9-2320-4b71-aa4a-b282218ab059" providerId="ADAL" clId="{8C47565F-A28F-4ADB-A587-2292A0E43FB2}" dt="2020-11-24T13:28:50.275" v="436"/>
          <ac:spMkLst>
            <pc:docMk/>
            <pc:sldMk cId="2622490864" sldId="406"/>
            <ac:spMk id="341" creationId="{4A92DC70-DA73-4BDB-B4A0-A44B2C57FBEF}"/>
          </ac:spMkLst>
        </pc:spChg>
        <pc:spChg chg="add mod">
          <ac:chgData name="Agathe  HILAIRE (MUPY CONSEIL)" userId="ca51aea9-2320-4b71-aa4a-b282218ab059" providerId="ADAL" clId="{8C47565F-A28F-4ADB-A587-2292A0E43FB2}" dt="2020-11-24T13:28:50.275" v="436"/>
          <ac:spMkLst>
            <pc:docMk/>
            <pc:sldMk cId="2622490864" sldId="406"/>
            <ac:spMk id="342" creationId="{80B5AB4E-5725-4EBC-A313-6B7346EAD827}"/>
          </ac:spMkLst>
        </pc:spChg>
        <pc:spChg chg="add mod">
          <ac:chgData name="Agathe  HILAIRE (MUPY CONSEIL)" userId="ca51aea9-2320-4b71-aa4a-b282218ab059" providerId="ADAL" clId="{8C47565F-A28F-4ADB-A587-2292A0E43FB2}" dt="2020-11-24T15:07:15.738" v="1842"/>
          <ac:spMkLst>
            <pc:docMk/>
            <pc:sldMk cId="2622490864" sldId="406"/>
            <ac:spMk id="343" creationId="{4A3F859A-2054-4743-96B6-4F01D8721967}"/>
          </ac:spMkLst>
        </pc:spChg>
        <pc:spChg chg="add del mod">
          <ac:chgData name="Agathe  HILAIRE (MUPY CONSEIL)" userId="ca51aea9-2320-4b71-aa4a-b282218ab059" providerId="ADAL" clId="{8C47565F-A28F-4ADB-A587-2292A0E43FB2}" dt="2020-11-24T13:50:06.073" v="716" actId="478"/>
          <ac:spMkLst>
            <pc:docMk/>
            <pc:sldMk cId="2622490864" sldId="406"/>
            <ac:spMk id="343" creationId="{560CBF7E-5787-4A53-B355-472FA31180C4}"/>
          </ac:spMkLst>
        </pc:spChg>
        <pc:spChg chg="add mod">
          <ac:chgData name="Agathe  HILAIRE (MUPY CONSEIL)" userId="ca51aea9-2320-4b71-aa4a-b282218ab059" providerId="ADAL" clId="{8C47565F-A28F-4ADB-A587-2292A0E43FB2}" dt="2020-11-24T13:28:50.275" v="436"/>
          <ac:spMkLst>
            <pc:docMk/>
            <pc:sldMk cId="2622490864" sldId="406"/>
            <ac:spMk id="344" creationId="{EE17A05E-55A5-4043-A775-1533EB820DEF}"/>
          </ac:spMkLst>
        </pc:spChg>
        <pc:spChg chg="add mod">
          <ac:chgData name="Agathe  HILAIRE (MUPY CONSEIL)" userId="ca51aea9-2320-4b71-aa4a-b282218ab059" providerId="ADAL" clId="{8C47565F-A28F-4ADB-A587-2292A0E43FB2}" dt="2020-11-24T13:28:50.275" v="436"/>
          <ac:spMkLst>
            <pc:docMk/>
            <pc:sldMk cId="2622490864" sldId="406"/>
            <ac:spMk id="345" creationId="{19CD72E8-EA9F-45D4-B803-6C36635DF2C0}"/>
          </ac:spMkLst>
        </pc:spChg>
        <pc:spChg chg="add mod">
          <ac:chgData name="Agathe  HILAIRE (MUPY CONSEIL)" userId="ca51aea9-2320-4b71-aa4a-b282218ab059" providerId="ADAL" clId="{8C47565F-A28F-4ADB-A587-2292A0E43FB2}" dt="2020-11-24T13:28:50.275" v="436"/>
          <ac:spMkLst>
            <pc:docMk/>
            <pc:sldMk cId="2622490864" sldId="406"/>
            <ac:spMk id="346" creationId="{9BE12533-56C0-46A7-8B0D-48F5B6385B34}"/>
          </ac:spMkLst>
        </pc:spChg>
        <pc:spChg chg="add mod">
          <ac:chgData name="Agathe  HILAIRE (MUPY CONSEIL)" userId="ca51aea9-2320-4b71-aa4a-b282218ab059" providerId="ADAL" clId="{8C47565F-A28F-4ADB-A587-2292A0E43FB2}" dt="2020-11-24T13:44:41.295" v="625"/>
          <ac:spMkLst>
            <pc:docMk/>
            <pc:sldMk cId="2622490864" sldId="406"/>
            <ac:spMk id="348" creationId="{5AD4C9E5-BAEE-4449-B1E7-B03F8836BDA1}"/>
          </ac:spMkLst>
        </pc:spChg>
        <pc:spChg chg="del">
          <ac:chgData name="Agathe  HILAIRE (MUPY CONSEIL)" userId="ca51aea9-2320-4b71-aa4a-b282218ab059" providerId="ADAL" clId="{8C47565F-A28F-4ADB-A587-2292A0E43FB2}" dt="2020-11-24T12:37:36.470" v="406" actId="478"/>
          <ac:spMkLst>
            <pc:docMk/>
            <pc:sldMk cId="2622490864" sldId="406"/>
            <ac:spMk id="350" creationId="{64011E43-09C5-4EC6-B6E5-DF532ED9FC8D}"/>
          </ac:spMkLst>
        </pc:spChg>
        <pc:spChg chg="add mod">
          <ac:chgData name="Agathe  HILAIRE (MUPY CONSEIL)" userId="ca51aea9-2320-4b71-aa4a-b282218ab059" providerId="ADAL" clId="{8C47565F-A28F-4ADB-A587-2292A0E43FB2}" dt="2020-11-24T15:07:15.738" v="1842"/>
          <ac:spMkLst>
            <pc:docMk/>
            <pc:sldMk cId="2622490864" sldId="406"/>
            <ac:spMk id="350" creationId="{A4FD683E-3AC9-447F-8535-9C2EEBF6C404}"/>
          </ac:spMkLst>
        </pc:spChg>
        <pc:spChg chg="del">
          <ac:chgData name="Agathe  HILAIRE (MUPY CONSEIL)" userId="ca51aea9-2320-4b71-aa4a-b282218ab059" providerId="ADAL" clId="{8C47565F-A28F-4ADB-A587-2292A0E43FB2}" dt="2020-11-24T13:28:45.012" v="433" actId="478"/>
          <ac:spMkLst>
            <pc:docMk/>
            <pc:sldMk cId="2622490864" sldId="406"/>
            <ac:spMk id="352" creationId="{37E2998D-6083-4160-9BBD-83E7197EE3F2}"/>
          </ac:spMkLst>
        </pc:spChg>
        <pc:spChg chg="add mod">
          <ac:chgData name="Agathe  HILAIRE (MUPY CONSEIL)" userId="ca51aea9-2320-4b71-aa4a-b282218ab059" providerId="ADAL" clId="{8C47565F-A28F-4ADB-A587-2292A0E43FB2}" dt="2020-11-24T15:07:15.738" v="1842"/>
          <ac:spMkLst>
            <pc:docMk/>
            <pc:sldMk cId="2622490864" sldId="406"/>
            <ac:spMk id="352" creationId="{517D48EB-BCC1-4C1D-9D5D-64CBFB878D8E}"/>
          </ac:spMkLst>
        </pc:spChg>
        <pc:spChg chg="add mod">
          <ac:chgData name="Agathe  HILAIRE (MUPY CONSEIL)" userId="ca51aea9-2320-4b71-aa4a-b282218ab059" providerId="ADAL" clId="{8C47565F-A28F-4ADB-A587-2292A0E43FB2}" dt="2020-11-24T15:07:15.738" v="1842"/>
          <ac:spMkLst>
            <pc:docMk/>
            <pc:sldMk cId="2622490864" sldId="406"/>
            <ac:spMk id="353" creationId="{5FD6EBA8-9234-4222-873E-F485F69C4B12}"/>
          </ac:spMkLst>
        </pc:spChg>
        <pc:spChg chg="del">
          <ac:chgData name="Agathe  HILAIRE (MUPY CONSEIL)" userId="ca51aea9-2320-4b71-aa4a-b282218ab059" providerId="ADAL" clId="{8C47565F-A28F-4ADB-A587-2292A0E43FB2}" dt="2020-11-24T13:28:45.012" v="433" actId="478"/>
          <ac:spMkLst>
            <pc:docMk/>
            <pc:sldMk cId="2622490864" sldId="406"/>
            <ac:spMk id="353" creationId="{65966F79-6565-45E8-8EC7-AFDF34A8BDE3}"/>
          </ac:spMkLst>
        </pc:spChg>
        <pc:spChg chg="del">
          <ac:chgData name="Agathe  HILAIRE (MUPY CONSEIL)" userId="ca51aea9-2320-4b71-aa4a-b282218ab059" providerId="ADAL" clId="{8C47565F-A28F-4ADB-A587-2292A0E43FB2}" dt="2020-11-24T13:28:45.012" v="433" actId="478"/>
          <ac:spMkLst>
            <pc:docMk/>
            <pc:sldMk cId="2622490864" sldId="406"/>
            <ac:spMk id="354" creationId="{A7D17C76-D2AA-4C82-B16C-121EBDEB5E67}"/>
          </ac:spMkLst>
        </pc:spChg>
        <pc:spChg chg="add mod">
          <ac:chgData name="Agathe  HILAIRE (MUPY CONSEIL)" userId="ca51aea9-2320-4b71-aa4a-b282218ab059" providerId="ADAL" clId="{8C47565F-A28F-4ADB-A587-2292A0E43FB2}" dt="2020-11-24T15:07:15.738" v="1842"/>
          <ac:spMkLst>
            <pc:docMk/>
            <pc:sldMk cId="2622490864" sldId="406"/>
            <ac:spMk id="354" creationId="{F192795A-E6EC-4185-A466-AD1B7A6158DF}"/>
          </ac:spMkLst>
        </pc:spChg>
        <pc:spChg chg="add mod">
          <ac:chgData name="Agathe  HILAIRE (MUPY CONSEIL)" userId="ca51aea9-2320-4b71-aa4a-b282218ab059" providerId="ADAL" clId="{8C47565F-A28F-4ADB-A587-2292A0E43FB2}" dt="2020-11-24T15:07:15.738" v="1842"/>
          <ac:spMkLst>
            <pc:docMk/>
            <pc:sldMk cId="2622490864" sldId="406"/>
            <ac:spMk id="355" creationId="{7420A4FB-4E48-436F-9434-3B412B8392A4}"/>
          </ac:spMkLst>
        </pc:spChg>
        <pc:spChg chg="del">
          <ac:chgData name="Agathe  HILAIRE (MUPY CONSEIL)" userId="ca51aea9-2320-4b71-aa4a-b282218ab059" providerId="ADAL" clId="{8C47565F-A28F-4ADB-A587-2292A0E43FB2}" dt="2020-11-24T13:28:45.012" v="433" actId="478"/>
          <ac:spMkLst>
            <pc:docMk/>
            <pc:sldMk cId="2622490864" sldId="406"/>
            <ac:spMk id="355" creationId="{95EBC6F3-ADF1-4BAD-B680-EDD755E92D6D}"/>
          </ac:spMkLst>
        </pc:spChg>
        <pc:spChg chg="add mod">
          <ac:chgData name="Agathe  HILAIRE (MUPY CONSEIL)" userId="ca51aea9-2320-4b71-aa4a-b282218ab059" providerId="ADAL" clId="{8C47565F-A28F-4ADB-A587-2292A0E43FB2}" dt="2020-11-24T15:07:15.738" v="1842"/>
          <ac:spMkLst>
            <pc:docMk/>
            <pc:sldMk cId="2622490864" sldId="406"/>
            <ac:spMk id="356" creationId="{B44E1500-40FD-445F-8D7A-A0630084FE6D}"/>
          </ac:spMkLst>
        </pc:spChg>
        <pc:spChg chg="del">
          <ac:chgData name="Agathe  HILAIRE (MUPY CONSEIL)" userId="ca51aea9-2320-4b71-aa4a-b282218ab059" providerId="ADAL" clId="{8C47565F-A28F-4ADB-A587-2292A0E43FB2}" dt="2020-11-24T13:28:45.012" v="433" actId="478"/>
          <ac:spMkLst>
            <pc:docMk/>
            <pc:sldMk cId="2622490864" sldId="406"/>
            <ac:spMk id="357" creationId="{D6F88369-E1B3-46A3-A6AB-C5C4A2DFB97B}"/>
          </ac:spMkLst>
        </pc:spChg>
        <pc:spChg chg="del">
          <ac:chgData name="Agathe  HILAIRE (MUPY CONSEIL)" userId="ca51aea9-2320-4b71-aa4a-b282218ab059" providerId="ADAL" clId="{8C47565F-A28F-4ADB-A587-2292A0E43FB2}" dt="2020-11-24T13:28:45.012" v="433" actId="478"/>
          <ac:spMkLst>
            <pc:docMk/>
            <pc:sldMk cId="2622490864" sldId="406"/>
            <ac:spMk id="358" creationId="{8DA86541-6849-454A-B12E-AE8BC01A7F8D}"/>
          </ac:spMkLst>
        </pc:spChg>
        <pc:spChg chg="del">
          <ac:chgData name="Agathe  HILAIRE (MUPY CONSEIL)" userId="ca51aea9-2320-4b71-aa4a-b282218ab059" providerId="ADAL" clId="{8C47565F-A28F-4ADB-A587-2292A0E43FB2}" dt="2020-11-24T13:28:45.012" v="433" actId="478"/>
          <ac:spMkLst>
            <pc:docMk/>
            <pc:sldMk cId="2622490864" sldId="406"/>
            <ac:spMk id="359" creationId="{0DC9B732-B77B-47F9-BB11-46B65063E79A}"/>
          </ac:spMkLst>
        </pc:spChg>
        <pc:spChg chg="del">
          <ac:chgData name="Agathe  HILAIRE (MUPY CONSEIL)" userId="ca51aea9-2320-4b71-aa4a-b282218ab059" providerId="ADAL" clId="{8C47565F-A28F-4ADB-A587-2292A0E43FB2}" dt="2020-11-24T13:28:45.012" v="433" actId="478"/>
          <ac:spMkLst>
            <pc:docMk/>
            <pc:sldMk cId="2622490864" sldId="406"/>
            <ac:spMk id="360" creationId="{37699A05-EFE2-454B-9AD0-AB573F40F587}"/>
          </ac:spMkLst>
        </pc:spChg>
        <pc:spChg chg="del">
          <ac:chgData name="Agathe  HILAIRE (MUPY CONSEIL)" userId="ca51aea9-2320-4b71-aa4a-b282218ab059" providerId="ADAL" clId="{8C47565F-A28F-4ADB-A587-2292A0E43FB2}" dt="2020-11-24T13:28:45.012" v="433" actId="478"/>
          <ac:spMkLst>
            <pc:docMk/>
            <pc:sldMk cId="2622490864" sldId="406"/>
            <ac:spMk id="361" creationId="{BA0B0F1A-3D81-4935-8303-F9C843C6DAF9}"/>
          </ac:spMkLst>
        </pc:spChg>
        <pc:spChg chg="del">
          <ac:chgData name="Agathe  HILAIRE (MUPY CONSEIL)" userId="ca51aea9-2320-4b71-aa4a-b282218ab059" providerId="ADAL" clId="{8C47565F-A28F-4ADB-A587-2292A0E43FB2}" dt="2020-11-24T13:28:49.205" v="435" actId="478"/>
          <ac:spMkLst>
            <pc:docMk/>
            <pc:sldMk cId="2622490864" sldId="406"/>
            <ac:spMk id="362" creationId="{200D9D1B-87BD-4611-A00C-643E7F429609}"/>
          </ac:spMkLst>
        </pc:spChg>
        <pc:spChg chg="del">
          <ac:chgData name="Agathe  HILAIRE (MUPY CONSEIL)" userId="ca51aea9-2320-4b71-aa4a-b282218ab059" providerId="ADAL" clId="{8C47565F-A28F-4ADB-A587-2292A0E43FB2}" dt="2020-11-24T13:28:45.012" v="433" actId="478"/>
          <ac:spMkLst>
            <pc:docMk/>
            <pc:sldMk cId="2622490864" sldId="406"/>
            <ac:spMk id="366" creationId="{F2E331F6-80B0-461E-93C6-EB4C852E536E}"/>
          </ac:spMkLst>
        </pc:spChg>
        <pc:spChg chg="add mod">
          <ac:chgData name="Agathe  HILAIRE (MUPY CONSEIL)" userId="ca51aea9-2320-4b71-aa4a-b282218ab059" providerId="ADAL" clId="{8C47565F-A28F-4ADB-A587-2292A0E43FB2}" dt="2020-11-24T13:44:41.295" v="625"/>
          <ac:spMkLst>
            <pc:docMk/>
            <pc:sldMk cId="2622490864" sldId="406"/>
            <ac:spMk id="367" creationId="{9C1016D9-6159-461F-8C7F-0561781A4A17}"/>
          </ac:spMkLst>
        </pc:spChg>
        <pc:spChg chg="add mod">
          <ac:chgData name="Agathe  HILAIRE (MUPY CONSEIL)" userId="ca51aea9-2320-4b71-aa4a-b282218ab059" providerId="ADAL" clId="{8C47565F-A28F-4ADB-A587-2292A0E43FB2}" dt="2020-11-24T13:45:22.099" v="632"/>
          <ac:spMkLst>
            <pc:docMk/>
            <pc:sldMk cId="2622490864" sldId="406"/>
            <ac:spMk id="368" creationId="{031FE13B-542D-4D1C-8083-AF5D39CAD6A0}"/>
          </ac:spMkLst>
        </pc:spChg>
        <pc:spChg chg="add mod">
          <ac:chgData name="Agathe  HILAIRE (MUPY CONSEIL)" userId="ca51aea9-2320-4b71-aa4a-b282218ab059" providerId="ADAL" clId="{8C47565F-A28F-4ADB-A587-2292A0E43FB2}" dt="2020-11-24T13:45:33.932" v="633"/>
          <ac:spMkLst>
            <pc:docMk/>
            <pc:sldMk cId="2622490864" sldId="406"/>
            <ac:spMk id="369" creationId="{0993E0C8-D061-444B-BAB4-3A78F4E2A033}"/>
          </ac:spMkLst>
        </pc:spChg>
        <pc:spChg chg="add mod">
          <ac:chgData name="Agathe  HILAIRE (MUPY CONSEIL)" userId="ca51aea9-2320-4b71-aa4a-b282218ab059" providerId="ADAL" clId="{8C47565F-A28F-4ADB-A587-2292A0E43FB2}" dt="2020-11-24T13:45:33.932" v="633"/>
          <ac:spMkLst>
            <pc:docMk/>
            <pc:sldMk cId="2622490864" sldId="406"/>
            <ac:spMk id="370" creationId="{4E69AA6B-AEFA-4E64-A567-AD0385CFC785}"/>
          </ac:spMkLst>
        </pc:spChg>
        <pc:spChg chg="add mod">
          <ac:chgData name="Agathe  HILAIRE (MUPY CONSEIL)" userId="ca51aea9-2320-4b71-aa4a-b282218ab059" providerId="ADAL" clId="{8C47565F-A28F-4ADB-A587-2292A0E43FB2}" dt="2020-11-24T13:48:36.943" v="699"/>
          <ac:spMkLst>
            <pc:docMk/>
            <pc:sldMk cId="2622490864" sldId="406"/>
            <ac:spMk id="371" creationId="{88B1DB18-3314-4389-A3AD-3647741D5029}"/>
          </ac:spMkLst>
        </pc:spChg>
        <pc:spChg chg="add mod">
          <ac:chgData name="Agathe  HILAIRE (MUPY CONSEIL)" userId="ca51aea9-2320-4b71-aa4a-b282218ab059" providerId="ADAL" clId="{8C47565F-A28F-4ADB-A587-2292A0E43FB2}" dt="2020-11-24T13:50:06.575" v="717"/>
          <ac:spMkLst>
            <pc:docMk/>
            <pc:sldMk cId="2622490864" sldId="406"/>
            <ac:spMk id="372" creationId="{286ABFD8-9A40-4A9C-9D7E-4ECE8BD03CF9}"/>
          </ac:spMkLst>
        </pc:spChg>
        <pc:spChg chg="add mod">
          <ac:chgData name="Agathe  HILAIRE (MUPY CONSEIL)" userId="ca51aea9-2320-4b71-aa4a-b282218ab059" providerId="ADAL" clId="{8C47565F-A28F-4ADB-A587-2292A0E43FB2}" dt="2020-11-24T13:50:06.575" v="717"/>
          <ac:spMkLst>
            <pc:docMk/>
            <pc:sldMk cId="2622490864" sldId="406"/>
            <ac:spMk id="373" creationId="{4B1C67C9-6AEB-4AE7-AAC8-1E4964042681}"/>
          </ac:spMkLst>
        </pc:spChg>
        <pc:cxnChg chg="add mod">
          <ac:chgData name="Agathe  HILAIRE (MUPY CONSEIL)" userId="ca51aea9-2320-4b71-aa4a-b282218ab059" providerId="ADAL" clId="{8C47565F-A28F-4ADB-A587-2292A0E43FB2}" dt="2020-11-24T13:28:50.275" v="436"/>
          <ac:cxnSpMkLst>
            <pc:docMk/>
            <pc:sldMk cId="2622490864" sldId="406"/>
            <ac:cxnSpMk id="347" creationId="{9C37D7BC-1499-40FC-A2D2-6EB03CD3FD1D}"/>
          </ac:cxnSpMkLst>
        </pc:cxnChg>
        <pc:cxnChg chg="del mod">
          <ac:chgData name="Agathe  HILAIRE (MUPY CONSEIL)" userId="ca51aea9-2320-4b71-aa4a-b282218ab059" providerId="ADAL" clId="{8C47565F-A28F-4ADB-A587-2292A0E43FB2}" dt="2020-11-24T13:28:47.097" v="434" actId="478"/>
          <ac:cxnSpMkLst>
            <pc:docMk/>
            <pc:sldMk cId="2622490864" sldId="406"/>
            <ac:cxnSpMk id="356" creationId="{746378C4-9CB9-4E54-9B21-C5DE4043D98B}"/>
          </ac:cxnSpMkLst>
        </pc:cxnChg>
      </pc:sldChg>
      <pc:sldChg chg="addSp delSp modSp mod">
        <pc:chgData name="Agathe  HILAIRE (MUPY CONSEIL)" userId="ca51aea9-2320-4b71-aa4a-b282218ab059" providerId="ADAL" clId="{8C47565F-A28F-4ADB-A587-2292A0E43FB2}" dt="2020-11-24T14:58:27.999" v="1812" actId="108"/>
        <pc:sldMkLst>
          <pc:docMk/>
          <pc:sldMk cId="851497904" sldId="408"/>
        </pc:sldMkLst>
        <pc:spChg chg="del">
          <ac:chgData name="Agathe  HILAIRE (MUPY CONSEIL)" userId="ca51aea9-2320-4b71-aa4a-b282218ab059" providerId="ADAL" clId="{8C47565F-A28F-4ADB-A587-2292A0E43FB2}" dt="2020-11-24T12:36:35.626" v="386" actId="478"/>
          <ac:spMkLst>
            <pc:docMk/>
            <pc:sldMk cId="851497904" sldId="408"/>
            <ac:spMk id="233" creationId="{DEDC8742-9AC2-4251-8795-8B97DF9C4C23}"/>
          </ac:spMkLst>
        </pc:spChg>
        <pc:spChg chg="add mod">
          <ac:chgData name="Agathe  HILAIRE (MUPY CONSEIL)" userId="ca51aea9-2320-4b71-aa4a-b282218ab059" providerId="ADAL" clId="{8C47565F-A28F-4ADB-A587-2292A0E43FB2}" dt="2020-11-24T12:36:51.177" v="387"/>
          <ac:spMkLst>
            <pc:docMk/>
            <pc:sldMk cId="851497904" sldId="408"/>
            <ac:spMk id="245" creationId="{9EC3C724-DD98-4063-876D-1B1EFB317590}"/>
          </ac:spMkLst>
        </pc:spChg>
        <pc:spChg chg="add mod">
          <ac:chgData name="Agathe  HILAIRE (MUPY CONSEIL)" userId="ca51aea9-2320-4b71-aa4a-b282218ab059" providerId="ADAL" clId="{8C47565F-A28F-4ADB-A587-2292A0E43FB2}" dt="2020-11-24T12:36:51.177" v="387"/>
          <ac:spMkLst>
            <pc:docMk/>
            <pc:sldMk cId="851497904" sldId="408"/>
            <ac:spMk id="246" creationId="{970D51B6-A1E7-465B-B116-BB9B447DF4B4}"/>
          </ac:spMkLst>
        </pc:spChg>
        <pc:spChg chg="mod">
          <ac:chgData name="Agathe  HILAIRE (MUPY CONSEIL)" userId="ca51aea9-2320-4b71-aa4a-b282218ab059" providerId="ADAL" clId="{8C47565F-A28F-4ADB-A587-2292A0E43FB2}" dt="2020-11-24T14:58:26.446" v="1811" actId="108"/>
          <ac:spMkLst>
            <pc:docMk/>
            <pc:sldMk cId="851497904" sldId="408"/>
            <ac:spMk id="247" creationId="{372A90A2-8618-49DD-B5DA-87ABC138F7F0}"/>
          </ac:spMkLst>
        </pc:spChg>
        <pc:spChg chg="del">
          <ac:chgData name="Agathe  HILAIRE (MUPY CONSEIL)" userId="ca51aea9-2320-4b71-aa4a-b282218ab059" providerId="ADAL" clId="{8C47565F-A28F-4ADB-A587-2292A0E43FB2}" dt="2020-11-24T12:35:54.852" v="382" actId="478"/>
          <ac:spMkLst>
            <pc:docMk/>
            <pc:sldMk cId="851497904" sldId="408"/>
            <ac:spMk id="248" creationId="{0AB862B1-CB87-4D98-9170-AF2BE2B2B8AF}"/>
          </ac:spMkLst>
        </pc:spChg>
        <pc:spChg chg="del">
          <ac:chgData name="Agathe  HILAIRE (MUPY CONSEIL)" userId="ca51aea9-2320-4b71-aa4a-b282218ab059" providerId="ADAL" clId="{8C47565F-A28F-4ADB-A587-2292A0E43FB2}" dt="2020-11-24T12:35:54.852" v="382" actId="478"/>
          <ac:spMkLst>
            <pc:docMk/>
            <pc:sldMk cId="851497904" sldId="408"/>
            <ac:spMk id="251" creationId="{9408EF9C-2DBA-4AE8-9521-202501BA32C2}"/>
          </ac:spMkLst>
        </pc:spChg>
        <pc:spChg chg="del">
          <ac:chgData name="Agathe  HILAIRE (MUPY CONSEIL)" userId="ca51aea9-2320-4b71-aa4a-b282218ab059" providerId="ADAL" clId="{8C47565F-A28F-4ADB-A587-2292A0E43FB2}" dt="2020-11-24T12:35:54.852" v="382" actId="478"/>
          <ac:spMkLst>
            <pc:docMk/>
            <pc:sldMk cId="851497904" sldId="408"/>
            <ac:spMk id="252" creationId="{19F6219B-8699-4FB3-9A41-9AE439C7E9F5}"/>
          </ac:spMkLst>
        </pc:spChg>
        <pc:spChg chg="mod">
          <ac:chgData name="Agathe  HILAIRE (MUPY CONSEIL)" userId="ca51aea9-2320-4b71-aa4a-b282218ab059" providerId="ADAL" clId="{8C47565F-A28F-4ADB-A587-2292A0E43FB2}" dt="2020-11-24T14:58:27.999" v="1812" actId="108"/>
          <ac:spMkLst>
            <pc:docMk/>
            <pc:sldMk cId="851497904" sldId="408"/>
            <ac:spMk id="253" creationId="{BC813891-BE5F-4E9D-B638-BEA5EFD480A6}"/>
          </ac:spMkLst>
        </pc:spChg>
        <pc:spChg chg="mod">
          <ac:chgData name="Agathe  HILAIRE (MUPY CONSEIL)" userId="ca51aea9-2320-4b71-aa4a-b282218ab059" providerId="ADAL" clId="{8C47565F-A28F-4ADB-A587-2292A0E43FB2}" dt="2020-11-24T12:36:16.256" v="383" actId="1582"/>
          <ac:spMkLst>
            <pc:docMk/>
            <pc:sldMk cId="851497904" sldId="408"/>
            <ac:spMk id="349" creationId="{3923F7D9-9E8C-463B-AF4D-A84BE9BF9EB7}"/>
          </ac:spMkLst>
        </pc:spChg>
        <pc:spChg chg="mod">
          <ac:chgData name="Agathe  HILAIRE (MUPY CONSEIL)" userId="ca51aea9-2320-4b71-aa4a-b282218ab059" providerId="ADAL" clId="{8C47565F-A28F-4ADB-A587-2292A0E43FB2}" dt="2020-11-24T12:36:16.256" v="383" actId="1582"/>
          <ac:spMkLst>
            <pc:docMk/>
            <pc:sldMk cId="851497904" sldId="408"/>
            <ac:spMk id="350" creationId="{E4E7AF87-22F4-4CB8-A55D-C2485ED46AB2}"/>
          </ac:spMkLst>
        </pc:spChg>
        <pc:spChg chg="mod">
          <ac:chgData name="Agathe  HILAIRE (MUPY CONSEIL)" userId="ca51aea9-2320-4b71-aa4a-b282218ab059" providerId="ADAL" clId="{8C47565F-A28F-4ADB-A587-2292A0E43FB2}" dt="2020-11-24T12:36:16.256" v="383" actId="1582"/>
          <ac:spMkLst>
            <pc:docMk/>
            <pc:sldMk cId="851497904" sldId="408"/>
            <ac:spMk id="351" creationId="{E11D21FB-214F-4B1B-87CC-2AAD88514576}"/>
          </ac:spMkLst>
        </pc:spChg>
        <pc:spChg chg="mod">
          <ac:chgData name="Agathe  HILAIRE (MUPY CONSEIL)" userId="ca51aea9-2320-4b71-aa4a-b282218ab059" providerId="ADAL" clId="{8C47565F-A28F-4ADB-A587-2292A0E43FB2}" dt="2020-11-24T12:36:20.751" v="384" actId="2085"/>
          <ac:spMkLst>
            <pc:docMk/>
            <pc:sldMk cId="851497904" sldId="408"/>
            <ac:spMk id="354" creationId="{91D206A1-E413-4344-8055-760D58B0D9FF}"/>
          </ac:spMkLst>
        </pc:spChg>
        <pc:spChg chg="mod">
          <ac:chgData name="Agathe  HILAIRE (MUPY CONSEIL)" userId="ca51aea9-2320-4b71-aa4a-b282218ab059" providerId="ADAL" clId="{8C47565F-A28F-4ADB-A587-2292A0E43FB2}" dt="2020-11-24T12:36:20.751" v="384" actId="2085"/>
          <ac:spMkLst>
            <pc:docMk/>
            <pc:sldMk cId="851497904" sldId="408"/>
            <ac:spMk id="355" creationId="{7E7DC194-7B7A-4B6B-AFC3-D9A91CE63F0C}"/>
          </ac:spMkLst>
        </pc:spChg>
        <pc:spChg chg="mod">
          <ac:chgData name="Agathe  HILAIRE (MUPY CONSEIL)" userId="ca51aea9-2320-4b71-aa4a-b282218ab059" providerId="ADAL" clId="{8C47565F-A28F-4ADB-A587-2292A0E43FB2}" dt="2020-11-24T12:36:16.256" v="383" actId="1582"/>
          <ac:spMkLst>
            <pc:docMk/>
            <pc:sldMk cId="851497904" sldId="408"/>
            <ac:spMk id="359" creationId="{9F963240-76EE-475C-BF35-C7FACA1894D4}"/>
          </ac:spMkLst>
        </pc:spChg>
        <pc:spChg chg="mod">
          <ac:chgData name="Agathe  HILAIRE (MUPY CONSEIL)" userId="ca51aea9-2320-4b71-aa4a-b282218ab059" providerId="ADAL" clId="{8C47565F-A28F-4ADB-A587-2292A0E43FB2}" dt="2020-11-24T12:36:26.888" v="385" actId="1582"/>
          <ac:spMkLst>
            <pc:docMk/>
            <pc:sldMk cId="851497904" sldId="408"/>
            <ac:spMk id="370" creationId="{995CC1D9-66A9-4CD9-9130-23D9074324C1}"/>
          </ac:spMkLst>
        </pc:spChg>
      </pc:sldChg>
      <pc:sldChg chg="addSp delSp modSp mod">
        <pc:chgData name="Agathe  HILAIRE (MUPY CONSEIL)" userId="ca51aea9-2320-4b71-aa4a-b282218ab059" providerId="ADAL" clId="{8C47565F-A28F-4ADB-A587-2292A0E43FB2}" dt="2020-11-24T15:10:29.259" v="1851"/>
        <pc:sldMkLst>
          <pc:docMk/>
          <pc:sldMk cId="3791849493" sldId="409"/>
        </pc:sldMkLst>
        <pc:spChg chg="add mod">
          <ac:chgData name="Agathe  HILAIRE (MUPY CONSEIL)" userId="ca51aea9-2320-4b71-aa4a-b282218ab059" providerId="ADAL" clId="{8C47565F-A28F-4ADB-A587-2292A0E43FB2}" dt="2020-11-24T12:36:59.327" v="389"/>
          <ac:spMkLst>
            <pc:docMk/>
            <pc:sldMk cId="3791849493" sldId="409"/>
            <ac:spMk id="244" creationId="{F9CDBB30-324F-4620-8BB0-E2723EF46E86}"/>
          </ac:spMkLst>
        </pc:spChg>
        <pc:spChg chg="add mod">
          <ac:chgData name="Agathe  HILAIRE (MUPY CONSEIL)" userId="ca51aea9-2320-4b71-aa4a-b282218ab059" providerId="ADAL" clId="{8C47565F-A28F-4ADB-A587-2292A0E43FB2}" dt="2020-11-24T12:36:59.327" v="389"/>
          <ac:spMkLst>
            <pc:docMk/>
            <pc:sldMk cId="3791849493" sldId="409"/>
            <ac:spMk id="245" creationId="{60035D22-02BD-451F-963E-A038E99FD2D4}"/>
          </ac:spMkLst>
        </pc:spChg>
        <pc:spChg chg="add mod">
          <ac:chgData name="Agathe  HILAIRE (MUPY CONSEIL)" userId="ca51aea9-2320-4b71-aa4a-b282218ab059" providerId="ADAL" clId="{8C47565F-A28F-4ADB-A587-2292A0E43FB2}" dt="2020-11-24T12:39:09.115" v="421"/>
          <ac:spMkLst>
            <pc:docMk/>
            <pc:sldMk cId="3791849493" sldId="409"/>
            <ac:spMk id="246" creationId="{8E7947BB-A326-4601-9167-387A993B995A}"/>
          </ac:spMkLst>
        </pc:spChg>
        <pc:spChg chg="add mod">
          <ac:chgData name="Agathe  HILAIRE (MUPY CONSEIL)" userId="ca51aea9-2320-4b71-aa4a-b282218ab059" providerId="ADAL" clId="{8C47565F-A28F-4ADB-A587-2292A0E43FB2}" dt="2020-11-24T12:39:09.115" v="421"/>
          <ac:spMkLst>
            <pc:docMk/>
            <pc:sldMk cId="3791849493" sldId="409"/>
            <ac:spMk id="249" creationId="{3997BFC9-A11C-4477-B6AC-FAE948699D9F}"/>
          </ac:spMkLst>
        </pc:spChg>
        <pc:spChg chg="add mod">
          <ac:chgData name="Agathe  HILAIRE (MUPY CONSEIL)" userId="ca51aea9-2320-4b71-aa4a-b282218ab059" providerId="ADAL" clId="{8C47565F-A28F-4ADB-A587-2292A0E43FB2}" dt="2020-11-24T12:39:09.115" v="421"/>
          <ac:spMkLst>
            <pc:docMk/>
            <pc:sldMk cId="3791849493" sldId="409"/>
            <ac:spMk id="254" creationId="{4197064D-F153-4F39-92F2-8A60B5ABCFA9}"/>
          </ac:spMkLst>
        </pc:spChg>
        <pc:spChg chg="add mod">
          <ac:chgData name="Agathe  HILAIRE (MUPY CONSEIL)" userId="ca51aea9-2320-4b71-aa4a-b282218ab059" providerId="ADAL" clId="{8C47565F-A28F-4ADB-A587-2292A0E43FB2}" dt="2020-11-24T12:39:09.115" v="421"/>
          <ac:spMkLst>
            <pc:docMk/>
            <pc:sldMk cId="3791849493" sldId="409"/>
            <ac:spMk id="263" creationId="{08D3CF52-610A-46BA-828D-462EB506777E}"/>
          </ac:spMkLst>
        </pc:spChg>
        <pc:spChg chg="add mod">
          <ac:chgData name="Agathe  HILAIRE (MUPY CONSEIL)" userId="ca51aea9-2320-4b71-aa4a-b282218ab059" providerId="ADAL" clId="{8C47565F-A28F-4ADB-A587-2292A0E43FB2}" dt="2020-11-24T12:39:09.115" v="421"/>
          <ac:spMkLst>
            <pc:docMk/>
            <pc:sldMk cId="3791849493" sldId="409"/>
            <ac:spMk id="331" creationId="{78C6FEA2-A58F-4278-A66F-D2E0F0D2876A}"/>
          </ac:spMkLst>
        </pc:spChg>
        <pc:spChg chg="add mod">
          <ac:chgData name="Agathe  HILAIRE (MUPY CONSEIL)" userId="ca51aea9-2320-4b71-aa4a-b282218ab059" providerId="ADAL" clId="{8C47565F-A28F-4ADB-A587-2292A0E43FB2}" dt="2020-11-24T15:10:29.259" v="1851"/>
          <ac:spMkLst>
            <pc:docMk/>
            <pc:sldMk cId="3791849493" sldId="409"/>
            <ac:spMk id="338" creationId="{7818842D-5CC1-4A3C-9D3F-053EF45F922D}"/>
          </ac:spMkLst>
        </pc:spChg>
        <pc:spChg chg="del">
          <ac:chgData name="Agathe  HILAIRE (MUPY CONSEIL)" userId="ca51aea9-2320-4b71-aa4a-b282218ab059" providerId="ADAL" clId="{8C47565F-A28F-4ADB-A587-2292A0E43FB2}" dt="2020-11-24T12:36:58.733" v="388" actId="478"/>
          <ac:spMkLst>
            <pc:docMk/>
            <pc:sldMk cId="3791849493" sldId="409"/>
            <ac:spMk id="338" creationId="{DE19C23C-D7FC-433E-B2DD-D076697DEE4F}"/>
          </ac:spMkLst>
        </pc:spChg>
        <pc:spChg chg="add mod">
          <ac:chgData name="Agathe  HILAIRE (MUPY CONSEIL)" userId="ca51aea9-2320-4b71-aa4a-b282218ab059" providerId="ADAL" clId="{8C47565F-A28F-4ADB-A587-2292A0E43FB2}" dt="2020-11-24T12:39:09.115" v="421"/>
          <ac:spMkLst>
            <pc:docMk/>
            <pc:sldMk cId="3791849493" sldId="409"/>
            <ac:spMk id="342" creationId="{00F9E946-D7B2-411C-9DC5-4690167088AB}"/>
          </ac:spMkLst>
        </pc:spChg>
        <pc:spChg chg="add mod">
          <ac:chgData name="Agathe  HILAIRE (MUPY CONSEIL)" userId="ca51aea9-2320-4b71-aa4a-b282218ab059" providerId="ADAL" clId="{8C47565F-A28F-4ADB-A587-2292A0E43FB2}" dt="2020-11-24T12:39:09.115" v="421"/>
          <ac:spMkLst>
            <pc:docMk/>
            <pc:sldMk cId="3791849493" sldId="409"/>
            <ac:spMk id="343" creationId="{E3CB8447-CB94-4B07-B925-BF4CDE97B0C9}"/>
          </ac:spMkLst>
        </pc:spChg>
        <pc:spChg chg="add mod">
          <ac:chgData name="Agathe  HILAIRE (MUPY CONSEIL)" userId="ca51aea9-2320-4b71-aa4a-b282218ab059" providerId="ADAL" clId="{8C47565F-A28F-4ADB-A587-2292A0E43FB2}" dt="2020-11-24T12:39:09.115" v="421"/>
          <ac:spMkLst>
            <pc:docMk/>
            <pc:sldMk cId="3791849493" sldId="409"/>
            <ac:spMk id="344" creationId="{F6D26F92-C7EC-45EC-8548-464003722230}"/>
          </ac:spMkLst>
        </pc:spChg>
        <pc:spChg chg="del">
          <ac:chgData name="Agathe  HILAIRE (MUPY CONSEIL)" userId="ca51aea9-2320-4b71-aa4a-b282218ab059" providerId="ADAL" clId="{8C47565F-A28F-4ADB-A587-2292A0E43FB2}" dt="2020-11-24T12:36:58.733" v="388" actId="478"/>
          <ac:spMkLst>
            <pc:docMk/>
            <pc:sldMk cId="3791849493" sldId="409"/>
            <ac:spMk id="351" creationId="{37CBEB6C-7A95-4C50-8BA5-44FB24366E4A}"/>
          </ac:spMkLst>
        </pc:spChg>
        <pc:spChg chg="del">
          <ac:chgData name="Agathe  HILAIRE (MUPY CONSEIL)" userId="ca51aea9-2320-4b71-aa4a-b282218ab059" providerId="ADAL" clId="{8C47565F-A28F-4ADB-A587-2292A0E43FB2}" dt="2020-11-24T12:36:58.733" v="388" actId="478"/>
          <ac:spMkLst>
            <pc:docMk/>
            <pc:sldMk cId="3791849493" sldId="409"/>
            <ac:spMk id="352" creationId="{4809DCD7-134A-4639-9AC9-D8ABD200ED0B}"/>
          </ac:spMkLst>
        </pc:spChg>
        <pc:spChg chg="del">
          <ac:chgData name="Agathe  HILAIRE (MUPY CONSEIL)" userId="ca51aea9-2320-4b71-aa4a-b282218ab059" providerId="ADAL" clId="{8C47565F-A28F-4ADB-A587-2292A0E43FB2}" dt="2020-11-24T12:38:50.686" v="420" actId="478"/>
          <ac:spMkLst>
            <pc:docMk/>
            <pc:sldMk cId="3791849493" sldId="409"/>
            <ac:spMk id="355" creationId="{FEE6575E-2C11-4D04-B8E8-9EA3F41003C4}"/>
          </ac:spMkLst>
        </pc:spChg>
        <pc:spChg chg="del">
          <ac:chgData name="Agathe  HILAIRE (MUPY CONSEIL)" userId="ca51aea9-2320-4b71-aa4a-b282218ab059" providerId="ADAL" clId="{8C47565F-A28F-4ADB-A587-2292A0E43FB2}" dt="2020-11-24T12:38:50.686" v="420" actId="478"/>
          <ac:spMkLst>
            <pc:docMk/>
            <pc:sldMk cId="3791849493" sldId="409"/>
            <ac:spMk id="356" creationId="{D6FD336C-AC2B-47DC-8215-6F4CF1D8FAB2}"/>
          </ac:spMkLst>
        </pc:spChg>
        <pc:spChg chg="del">
          <ac:chgData name="Agathe  HILAIRE (MUPY CONSEIL)" userId="ca51aea9-2320-4b71-aa4a-b282218ab059" providerId="ADAL" clId="{8C47565F-A28F-4ADB-A587-2292A0E43FB2}" dt="2020-11-24T12:38:50.686" v="420" actId="478"/>
          <ac:spMkLst>
            <pc:docMk/>
            <pc:sldMk cId="3791849493" sldId="409"/>
            <ac:spMk id="361" creationId="{0A15D48D-6537-4155-9150-3EDF2B7F61E7}"/>
          </ac:spMkLst>
        </pc:spChg>
        <pc:spChg chg="del">
          <ac:chgData name="Agathe  HILAIRE (MUPY CONSEIL)" userId="ca51aea9-2320-4b71-aa4a-b282218ab059" providerId="ADAL" clId="{8C47565F-A28F-4ADB-A587-2292A0E43FB2}" dt="2020-11-24T12:38:50.686" v="420" actId="478"/>
          <ac:spMkLst>
            <pc:docMk/>
            <pc:sldMk cId="3791849493" sldId="409"/>
            <ac:spMk id="362" creationId="{0060DBEF-4E0F-4382-981B-6E7686DA2A6B}"/>
          </ac:spMkLst>
        </pc:spChg>
        <pc:spChg chg="del">
          <ac:chgData name="Agathe  HILAIRE (MUPY CONSEIL)" userId="ca51aea9-2320-4b71-aa4a-b282218ab059" providerId="ADAL" clId="{8C47565F-A28F-4ADB-A587-2292A0E43FB2}" dt="2020-11-24T12:38:50.686" v="420" actId="478"/>
          <ac:spMkLst>
            <pc:docMk/>
            <pc:sldMk cId="3791849493" sldId="409"/>
            <ac:spMk id="363" creationId="{6F6B9E8C-C0B9-41F3-B366-A42B78D4EC6F}"/>
          </ac:spMkLst>
        </pc:spChg>
        <pc:spChg chg="del">
          <ac:chgData name="Agathe  HILAIRE (MUPY CONSEIL)" userId="ca51aea9-2320-4b71-aa4a-b282218ab059" providerId="ADAL" clId="{8C47565F-A28F-4ADB-A587-2292A0E43FB2}" dt="2020-11-24T12:38:50.686" v="420" actId="478"/>
          <ac:spMkLst>
            <pc:docMk/>
            <pc:sldMk cId="3791849493" sldId="409"/>
            <ac:spMk id="364" creationId="{5572DDDE-D444-4D31-BBC5-B2C3E42D273B}"/>
          </ac:spMkLst>
        </pc:spChg>
      </pc:sldChg>
      <pc:sldChg chg="addSp delSp modSp mod">
        <pc:chgData name="Agathe  HILAIRE (MUPY CONSEIL)" userId="ca51aea9-2320-4b71-aa4a-b282218ab059" providerId="ADAL" clId="{8C47565F-A28F-4ADB-A587-2292A0E43FB2}" dt="2020-11-24T15:57:58.427" v="2102" actId="20577"/>
        <pc:sldMkLst>
          <pc:docMk/>
          <pc:sldMk cId="2818671774" sldId="410"/>
        </pc:sldMkLst>
        <pc:spChg chg="del">
          <ac:chgData name="Agathe  HILAIRE (MUPY CONSEIL)" userId="ca51aea9-2320-4b71-aa4a-b282218ab059" providerId="ADAL" clId="{8C47565F-A28F-4ADB-A587-2292A0E43FB2}" dt="2020-11-24T13:27:01.345" v="425" actId="478"/>
          <ac:spMkLst>
            <pc:docMk/>
            <pc:sldMk cId="2818671774" sldId="410"/>
            <ac:spMk id="3" creationId="{EB8D4FB1-63D5-4693-A17D-D0158EFE6DFB}"/>
          </ac:spMkLst>
        </pc:spChg>
        <pc:spChg chg="add mod">
          <ac:chgData name="Agathe  HILAIRE (MUPY CONSEIL)" userId="ca51aea9-2320-4b71-aa4a-b282218ab059" providerId="ADAL" clId="{8C47565F-A28F-4ADB-A587-2292A0E43FB2}" dt="2020-11-24T15:57:46.177" v="2097" actId="108"/>
          <ac:spMkLst>
            <pc:docMk/>
            <pc:sldMk cId="2818671774" sldId="410"/>
            <ac:spMk id="253" creationId="{C8E9484C-56A1-4F6C-A152-471BFFF72D76}"/>
          </ac:spMkLst>
        </pc:spChg>
        <pc:spChg chg="add mod">
          <ac:chgData name="Agathe  HILAIRE (MUPY CONSEIL)" userId="ca51aea9-2320-4b71-aa4a-b282218ab059" providerId="ADAL" clId="{8C47565F-A28F-4ADB-A587-2292A0E43FB2}" dt="2020-11-24T15:09:13.931" v="1845"/>
          <ac:spMkLst>
            <pc:docMk/>
            <pc:sldMk cId="2818671774" sldId="410"/>
            <ac:spMk id="254" creationId="{D62D113F-8ADA-426D-B8C5-3BF7E4361C91}"/>
          </ac:spMkLst>
        </pc:spChg>
        <pc:spChg chg="add mod">
          <ac:chgData name="Agathe  HILAIRE (MUPY CONSEIL)" userId="ca51aea9-2320-4b71-aa4a-b282218ab059" providerId="ADAL" clId="{8C47565F-A28F-4ADB-A587-2292A0E43FB2}" dt="2020-11-24T15:09:13.931" v="1845"/>
          <ac:spMkLst>
            <pc:docMk/>
            <pc:sldMk cId="2818671774" sldId="410"/>
            <ac:spMk id="263" creationId="{B1F3CB68-8257-4497-96A9-F4DF5C7D097B}"/>
          </ac:spMkLst>
        </pc:spChg>
        <pc:spChg chg="del">
          <ac:chgData name="Agathe  HILAIRE (MUPY CONSEIL)" userId="ca51aea9-2320-4b71-aa4a-b282218ab059" providerId="ADAL" clId="{8C47565F-A28F-4ADB-A587-2292A0E43FB2}" dt="2020-11-24T12:40:35" v="422" actId="478"/>
          <ac:spMkLst>
            <pc:docMk/>
            <pc:sldMk cId="2818671774" sldId="410"/>
            <ac:spMk id="263" creationId="{ED0702D3-8C50-4320-8611-CB27E0DA7B5C}"/>
          </ac:spMkLst>
        </pc:spChg>
        <pc:spChg chg="add del mod">
          <ac:chgData name="Agathe  HILAIRE (MUPY CONSEIL)" userId="ca51aea9-2320-4b71-aa4a-b282218ab059" providerId="ADAL" clId="{8C47565F-A28F-4ADB-A587-2292A0E43FB2}" dt="2020-11-24T12:37:18.600" v="399"/>
          <ac:spMkLst>
            <pc:docMk/>
            <pc:sldMk cId="2818671774" sldId="410"/>
            <ac:spMk id="331" creationId="{D1A948A2-0CA2-4D1D-B717-B12CC104BCBD}"/>
          </ac:spMkLst>
        </pc:spChg>
        <pc:spChg chg="mod">
          <ac:chgData name="Agathe  HILAIRE (MUPY CONSEIL)" userId="ca51aea9-2320-4b71-aa4a-b282218ab059" providerId="ADAL" clId="{8C47565F-A28F-4ADB-A587-2292A0E43FB2}" dt="2020-11-24T15:09:19.914" v="1846" actId="108"/>
          <ac:spMkLst>
            <pc:docMk/>
            <pc:sldMk cId="2818671774" sldId="410"/>
            <ac:spMk id="337" creationId="{F001B012-5ACC-4BE6-B395-F07EAB2F7013}"/>
          </ac:spMkLst>
        </pc:spChg>
        <pc:spChg chg="add del mod">
          <ac:chgData name="Agathe  HILAIRE (MUPY CONSEIL)" userId="ca51aea9-2320-4b71-aa4a-b282218ab059" providerId="ADAL" clId="{8C47565F-A28F-4ADB-A587-2292A0E43FB2}" dt="2020-11-24T15:57:47.971" v="2098" actId="478"/>
          <ac:spMkLst>
            <pc:docMk/>
            <pc:sldMk cId="2818671774" sldId="410"/>
            <ac:spMk id="338" creationId="{54B3382D-86A9-4521-B207-013839E4803F}"/>
          </ac:spMkLst>
        </pc:spChg>
        <pc:spChg chg="del">
          <ac:chgData name="Agathe  HILAIRE (MUPY CONSEIL)" userId="ca51aea9-2320-4b71-aa4a-b282218ab059" providerId="ADAL" clId="{8C47565F-A28F-4ADB-A587-2292A0E43FB2}" dt="2020-11-24T12:37:03.436" v="390" actId="478"/>
          <ac:spMkLst>
            <pc:docMk/>
            <pc:sldMk cId="2818671774" sldId="410"/>
            <ac:spMk id="338" creationId="{DE19C23C-D7FC-433E-B2DD-D076697DEE4F}"/>
          </ac:spMkLst>
        </pc:spChg>
        <pc:spChg chg="add del mod">
          <ac:chgData name="Agathe  HILAIRE (MUPY CONSEIL)" userId="ca51aea9-2320-4b71-aa4a-b282218ab059" providerId="ADAL" clId="{8C47565F-A28F-4ADB-A587-2292A0E43FB2}" dt="2020-11-24T12:37:18.600" v="399"/>
          <ac:spMkLst>
            <pc:docMk/>
            <pc:sldMk cId="2818671774" sldId="410"/>
            <ac:spMk id="342" creationId="{8A02798F-6541-41E8-A6A5-59C4E866B846}"/>
          </ac:spMkLst>
        </pc:spChg>
        <pc:spChg chg="add mod">
          <ac:chgData name="Agathe  HILAIRE (MUPY CONSEIL)" userId="ca51aea9-2320-4b71-aa4a-b282218ab059" providerId="ADAL" clId="{8C47565F-A28F-4ADB-A587-2292A0E43FB2}" dt="2020-11-24T13:27:01.900" v="426"/>
          <ac:spMkLst>
            <pc:docMk/>
            <pc:sldMk cId="2818671774" sldId="410"/>
            <ac:spMk id="343" creationId="{B2A744BD-C369-4BEC-88C2-C1384D17B906}"/>
          </ac:spMkLst>
        </pc:spChg>
        <pc:spChg chg="add mod">
          <ac:chgData name="Agathe  HILAIRE (MUPY CONSEIL)" userId="ca51aea9-2320-4b71-aa4a-b282218ab059" providerId="ADAL" clId="{8C47565F-A28F-4ADB-A587-2292A0E43FB2}" dt="2020-11-24T13:27:01.900" v="426"/>
          <ac:spMkLst>
            <pc:docMk/>
            <pc:sldMk cId="2818671774" sldId="410"/>
            <ac:spMk id="344" creationId="{50AB54D9-F49C-41D4-8C6A-C4021260B35E}"/>
          </ac:spMkLst>
        </pc:spChg>
        <pc:spChg chg="add mod">
          <ac:chgData name="Agathe  HILAIRE (MUPY CONSEIL)" userId="ca51aea9-2320-4b71-aa4a-b282218ab059" providerId="ADAL" clId="{8C47565F-A28F-4ADB-A587-2292A0E43FB2}" dt="2020-11-24T13:27:01.900" v="426"/>
          <ac:spMkLst>
            <pc:docMk/>
            <pc:sldMk cId="2818671774" sldId="410"/>
            <ac:spMk id="345" creationId="{4716C3DC-F36A-4A27-827C-03416664ADC4}"/>
          </ac:spMkLst>
        </pc:spChg>
        <pc:spChg chg="add mod">
          <ac:chgData name="Agathe  HILAIRE (MUPY CONSEIL)" userId="ca51aea9-2320-4b71-aa4a-b282218ab059" providerId="ADAL" clId="{8C47565F-A28F-4ADB-A587-2292A0E43FB2}" dt="2020-11-24T13:27:01.900" v="426"/>
          <ac:spMkLst>
            <pc:docMk/>
            <pc:sldMk cId="2818671774" sldId="410"/>
            <ac:spMk id="346" creationId="{860CC943-AF51-4D80-B9A6-290BDD20E75F}"/>
          </ac:spMkLst>
        </pc:spChg>
        <pc:spChg chg="add mod">
          <ac:chgData name="Agathe  HILAIRE (MUPY CONSEIL)" userId="ca51aea9-2320-4b71-aa4a-b282218ab059" providerId="ADAL" clId="{8C47565F-A28F-4ADB-A587-2292A0E43FB2}" dt="2020-11-24T13:27:01.900" v="426"/>
          <ac:spMkLst>
            <pc:docMk/>
            <pc:sldMk cId="2818671774" sldId="410"/>
            <ac:spMk id="347" creationId="{601FD395-6691-4C04-B1F8-B78711E55A18}"/>
          </ac:spMkLst>
        </pc:spChg>
        <pc:spChg chg="add mod">
          <ac:chgData name="Agathe  HILAIRE (MUPY CONSEIL)" userId="ca51aea9-2320-4b71-aa4a-b282218ab059" providerId="ADAL" clId="{8C47565F-A28F-4ADB-A587-2292A0E43FB2}" dt="2020-11-24T13:27:01.900" v="426"/>
          <ac:spMkLst>
            <pc:docMk/>
            <pc:sldMk cId="2818671774" sldId="410"/>
            <ac:spMk id="348" creationId="{5C118B33-0464-4548-8182-C0A4E7120A76}"/>
          </ac:spMkLst>
        </pc:spChg>
        <pc:spChg chg="add mod">
          <ac:chgData name="Agathe  HILAIRE (MUPY CONSEIL)" userId="ca51aea9-2320-4b71-aa4a-b282218ab059" providerId="ADAL" clId="{8C47565F-A28F-4ADB-A587-2292A0E43FB2}" dt="2020-11-24T13:27:01.900" v="426"/>
          <ac:spMkLst>
            <pc:docMk/>
            <pc:sldMk cId="2818671774" sldId="410"/>
            <ac:spMk id="349" creationId="{4426A311-A330-472F-8BC8-6398DE680501}"/>
          </ac:spMkLst>
        </pc:spChg>
        <pc:spChg chg="add mod">
          <ac:chgData name="Agathe  HILAIRE (MUPY CONSEIL)" userId="ca51aea9-2320-4b71-aa4a-b282218ab059" providerId="ADAL" clId="{8C47565F-A28F-4ADB-A587-2292A0E43FB2}" dt="2020-11-24T13:27:01.900" v="426"/>
          <ac:spMkLst>
            <pc:docMk/>
            <pc:sldMk cId="2818671774" sldId="410"/>
            <ac:spMk id="350" creationId="{C92D9242-9128-4DDE-B3F0-4B1F86F6B2E7}"/>
          </ac:spMkLst>
        </pc:spChg>
        <pc:spChg chg="del">
          <ac:chgData name="Agathe  HILAIRE (MUPY CONSEIL)" userId="ca51aea9-2320-4b71-aa4a-b282218ab059" providerId="ADAL" clId="{8C47565F-A28F-4ADB-A587-2292A0E43FB2}" dt="2020-11-24T12:37:03.436" v="390" actId="478"/>
          <ac:spMkLst>
            <pc:docMk/>
            <pc:sldMk cId="2818671774" sldId="410"/>
            <ac:spMk id="351" creationId="{37CBEB6C-7A95-4C50-8BA5-44FB24366E4A}"/>
          </ac:spMkLst>
        </pc:spChg>
        <pc:spChg chg="add mod">
          <ac:chgData name="Agathe  HILAIRE (MUPY CONSEIL)" userId="ca51aea9-2320-4b71-aa4a-b282218ab059" providerId="ADAL" clId="{8C47565F-A28F-4ADB-A587-2292A0E43FB2}" dt="2020-11-24T15:09:13.931" v="1845"/>
          <ac:spMkLst>
            <pc:docMk/>
            <pc:sldMk cId="2818671774" sldId="410"/>
            <ac:spMk id="351" creationId="{DD90008C-5568-4253-9999-7F30BCFF47F0}"/>
          </ac:spMkLst>
        </pc:spChg>
        <pc:spChg chg="add del mod">
          <ac:chgData name="Agathe  HILAIRE (MUPY CONSEIL)" userId="ca51aea9-2320-4b71-aa4a-b282218ab059" providerId="ADAL" clId="{8C47565F-A28F-4ADB-A587-2292A0E43FB2}" dt="2020-11-24T15:57:54.535" v="2100" actId="478"/>
          <ac:spMkLst>
            <pc:docMk/>
            <pc:sldMk cId="2818671774" sldId="410"/>
            <ac:spMk id="352" creationId="{1957AF05-9714-4AAC-BE33-FE6DD7788E54}"/>
          </ac:spMkLst>
        </pc:spChg>
        <pc:spChg chg="del">
          <ac:chgData name="Agathe  HILAIRE (MUPY CONSEIL)" userId="ca51aea9-2320-4b71-aa4a-b282218ab059" providerId="ADAL" clId="{8C47565F-A28F-4ADB-A587-2292A0E43FB2}" dt="2020-11-24T12:37:03.436" v="390" actId="478"/>
          <ac:spMkLst>
            <pc:docMk/>
            <pc:sldMk cId="2818671774" sldId="410"/>
            <ac:spMk id="352" creationId="{4809DCD7-134A-4639-9AC9-D8ABD200ED0B}"/>
          </ac:spMkLst>
        </pc:spChg>
        <pc:spChg chg="mod">
          <ac:chgData name="Agathe  HILAIRE (MUPY CONSEIL)" userId="ca51aea9-2320-4b71-aa4a-b282218ab059" providerId="ADAL" clId="{8C47565F-A28F-4ADB-A587-2292A0E43FB2}" dt="2020-11-24T15:57:58.427" v="2102" actId="20577"/>
          <ac:spMkLst>
            <pc:docMk/>
            <pc:sldMk cId="2818671774" sldId="410"/>
            <ac:spMk id="360" creationId="{ED349E0C-1B8E-42D3-B510-8606DB073049}"/>
          </ac:spMkLst>
        </pc:spChg>
        <pc:spChg chg="add mod">
          <ac:chgData name="Agathe  HILAIRE (MUPY CONSEIL)" userId="ca51aea9-2320-4b71-aa4a-b282218ab059" providerId="ADAL" clId="{8C47565F-A28F-4ADB-A587-2292A0E43FB2}" dt="2020-11-24T15:57:52.953" v="2099"/>
          <ac:spMkLst>
            <pc:docMk/>
            <pc:sldMk cId="2818671774" sldId="410"/>
            <ac:spMk id="361" creationId="{4287E4F2-5222-41CA-A93B-E82CD27F97A7}"/>
          </ac:spMkLst>
        </pc:spChg>
        <pc:spChg chg="del">
          <ac:chgData name="Agathe  HILAIRE (MUPY CONSEIL)" userId="ca51aea9-2320-4b71-aa4a-b282218ab059" providerId="ADAL" clId="{8C47565F-A28F-4ADB-A587-2292A0E43FB2}" dt="2020-11-24T13:26:23.447" v="424" actId="478"/>
          <ac:spMkLst>
            <pc:docMk/>
            <pc:sldMk cId="2818671774" sldId="410"/>
            <ac:spMk id="361" creationId="{7AD354C6-76B2-4DB6-9739-6FD7C419452F}"/>
          </ac:spMkLst>
        </pc:spChg>
        <pc:spChg chg="del">
          <ac:chgData name="Agathe  HILAIRE (MUPY CONSEIL)" userId="ca51aea9-2320-4b71-aa4a-b282218ab059" providerId="ADAL" clId="{8C47565F-A28F-4ADB-A587-2292A0E43FB2}" dt="2020-11-24T13:26:18.926" v="423" actId="478"/>
          <ac:spMkLst>
            <pc:docMk/>
            <pc:sldMk cId="2818671774" sldId="410"/>
            <ac:spMk id="362" creationId="{CAC7FB8B-8819-4584-8CB9-B144EEB21040}"/>
          </ac:spMkLst>
        </pc:spChg>
        <pc:spChg chg="del">
          <ac:chgData name="Agathe  HILAIRE (MUPY CONSEIL)" userId="ca51aea9-2320-4b71-aa4a-b282218ab059" providerId="ADAL" clId="{8C47565F-A28F-4ADB-A587-2292A0E43FB2}" dt="2020-11-24T13:26:23.447" v="424" actId="478"/>
          <ac:spMkLst>
            <pc:docMk/>
            <pc:sldMk cId="2818671774" sldId="410"/>
            <ac:spMk id="363" creationId="{A86AE162-C165-4C70-BF01-41DB4904ADF2}"/>
          </ac:spMkLst>
        </pc:spChg>
        <pc:spChg chg="del">
          <ac:chgData name="Agathe  HILAIRE (MUPY CONSEIL)" userId="ca51aea9-2320-4b71-aa4a-b282218ab059" providerId="ADAL" clId="{8C47565F-A28F-4ADB-A587-2292A0E43FB2}" dt="2020-11-24T13:26:18.926" v="423" actId="478"/>
          <ac:spMkLst>
            <pc:docMk/>
            <pc:sldMk cId="2818671774" sldId="410"/>
            <ac:spMk id="364" creationId="{484B47AB-F902-4B7D-81CD-30715344FCA6}"/>
          </ac:spMkLst>
        </pc:spChg>
        <pc:spChg chg="del">
          <ac:chgData name="Agathe  HILAIRE (MUPY CONSEIL)" userId="ca51aea9-2320-4b71-aa4a-b282218ab059" providerId="ADAL" clId="{8C47565F-A28F-4ADB-A587-2292A0E43FB2}" dt="2020-11-24T13:26:18.926" v="423" actId="478"/>
          <ac:spMkLst>
            <pc:docMk/>
            <pc:sldMk cId="2818671774" sldId="410"/>
            <ac:spMk id="366" creationId="{1AF2C14F-88EC-4510-9F82-AB3ECD78FFBD}"/>
          </ac:spMkLst>
        </pc:spChg>
        <pc:spChg chg="del">
          <ac:chgData name="Agathe  HILAIRE (MUPY CONSEIL)" userId="ca51aea9-2320-4b71-aa4a-b282218ab059" providerId="ADAL" clId="{8C47565F-A28F-4ADB-A587-2292A0E43FB2}" dt="2020-11-24T13:26:18.926" v="423" actId="478"/>
          <ac:spMkLst>
            <pc:docMk/>
            <pc:sldMk cId="2818671774" sldId="410"/>
            <ac:spMk id="367" creationId="{F0152FC3-8937-44D0-AEAB-65F3205E3918}"/>
          </ac:spMkLst>
        </pc:spChg>
        <pc:spChg chg="del">
          <ac:chgData name="Agathe  HILAIRE (MUPY CONSEIL)" userId="ca51aea9-2320-4b71-aa4a-b282218ab059" providerId="ADAL" clId="{8C47565F-A28F-4ADB-A587-2292A0E43FB2}" dt="2020-11-24T13:26:23.447" v="424" actId="478"/>
          <ac:spMkLst>
            <pc:docMk/>
            <pc:sldMk cId="2818671774" sldId="410"/>
            <ac:spMk id="368" creationId="{13742B41-002D-4437-9312-36268FEE3B1E}"/>
          </ac:spMkLst>
        </pc:spChg>
        <pc:spChg chg="del">
          <ac:chgData name="Agathe  HILAIRE (MUPY CONSEIL)" userId="ca51aea9-2320-4b71-aa4a-b282218ab059" providerId="ADAL" clId="{8C47565F-A28F-4ADB-A587-2292A0E43FB2}" dt="2020-11-24T13:26:18.926" v="423" actId="478"/>
          <ac:spMkLst>
            <pc:docMk/>
            <pc:sldMk cId="2818671774" sldId="410"/>
            <ac:spMk id="369" creationId="{79462A0C-A070-4D64-9DEB-E1B40E3952AC}"/>
          </ac:spMkLst>
        </pc:spChg>
        <pc:spChg chg="add mod">
          <ac:chgData name="Agathe  HILAIRE (MUPY CONSEIL)" userId="ca51aea9-2320-4b71-aa4a-b282218ab059" providerId="ADAL" clId="{8C47565F-A28F-4ADB-A587-2292A0E43FB2}" dt="2020-11-24T13:27:01.900" v="426"/>
          <ac:spMkLst>
            <pc:docMk/>
            <pc:sldMk cId="2818671774" sldId="410"/>
            <ac:spMk id="372" creationId="{728EA957-2D3E-4051-A789-49D84DF811F7}"/>
          </ac:spMkLst>
        </pc:spChg>
        <pc:spChg chg="del">
          <ac:chgData name="Agathe  HILAIRE (MUPY CONSEIL)" userId="ca51aea9-2320-4b71-aa4a-b282218ab059" providerId="ADAL" clId="{8C47565F-A28F-4ADB-A587-2292A0E43FB2}" dt="2020-11-24T13:27:01.345" v="425" actId="478"/>
          <ac:spMkLst>
            <pc:docMk/>
            <pc:sldMk cId="2818671774" sldId="410"/>
            <ac:spMk id="373" creationId="{E401310A-3B66-481F-AD8E-0E5229DF166B}"/>
          </ac:spMkLst>
        </pc:spChg>
        <pc:spChg chg="del">
          <ac:chgData name="Agathe  HILAIRE (MUPY CONSEIL)" userId="ca51aea9-2320-4b71-aa4a-b282218ab059" providerId="ADAL" clId="{8C47565F-A28F-4ADB-A587-2292A0E43FB2}" dt="2020-11-24T13:27:01.345" v="425" actId="478"/>
          <ac:spMkLst>
            <pc:docMk/>
            <pc:sldMk cId="2818671774" sldId="410"/>
            <ac:spMk id="374" creationId="{3FD5C11B-AEEF-401A-BFCC-1A225D0C2AAD}"/>
          </ac:spMkLst>
        </pc:spChg>
        <pc:spChg chg="del">
          <ac:chgData name="Agathe  HILAIRE (MUPY CONSEIL)" userId="ca51aea9-2320-4b71-aa4a-b282218ab059" providerId="ADAL" clId="{8C47565F-A28F-4ADB-A587-2292A0E43FB2}" dt="2020-11-24T13:27:01.345" v="425" actId="478"/>
          <ac:spMkLst>
            <pc:docMk/>
            <pc:sldMk cId="2818671774" sldId="410"/>
            <ac:spMk id="375" creationId="{13FC913E-1772-4E71-9031-CC9AA2AA0EBF}"/>
          </ac:spMkLst>
        </pc:spChg>
        <pc:spChg chg="del">
          <ac:chgData name="Agathe  HILAIRE (MUPY CONSEIL)" userId="ca51aea9-2320-4b71-aa4a-b282218ab059" providerId="ADAL" clId="{8C47565F-A28F-4ADB-A587-2292A0E43FB2}" dt="2020-11-24T13:27:01.345" v="425" actId="478"/>
          <ac:spMkLst>
            <pc:docMk/>
            <pc:sldMk cId="2818671774" sldId="410"/>
            <ac:spMk id="376" creationId="{D76DACC9-4E81-4097-AD93-9DA2F31EC387}"/>
          </ac:spMkLst>
        </pc:spChg>
        <pc:spChg chg="add mod">
          <ac:chgData name="Agathe  HILAIRE (MUPY CONSEIL)" userId="ca51aea9-2320-4b71-aa4a-b282218ab059" providerId="ADAL" clId="{8C47565F-A28F-4ADB-A587-2292A0E43FB2}" dt="2020-11-24T13:27:01.900" v="426"/>
          <ac:spMkLst>
            <pc:docMk/>
            <pc:sldMk cId="2818671774" sldId="410"/>
            <ac:spMk id="385" creationId="{24EBD543-AD44-4877-8325-664C79C2BD07}"/>
          </ac:spMkLst>
        </pc:spChg>
        <pc:spChg chg="add mod">
          <ac:chgData name="Agathe  HILAIRE (MUPY CONSEIL)" userId="ca51aea9-2320-4b71-aa4a-b282218ab059" providerId="ADAL" clId="{8C47565F-A28F-4ADB-A587-2292A0E43FB2}" dt="2020-11-24T13:27:01.900" v="426"/>
          <ac:spMkLst>
            <pc:docMk/>
            <pc:sldMk cId="2818671774" sldId="410"/>
            <ac:spMk id="386" creationId="{AAF09F57-89F0-48F6-8DC5-31A5297A6038}"/>
          </ac:spMkLst>
        </pc:spChg>
        <pc:spChg chg="add mod">
          <ac:chgData name="Agathe  HILAIRE (MUPY CONSEIL)" userId="ca51aea9-2320-4b71-aa4a-b282218ab059" providerId="ADAL" clId="{8C47565F-A28F-4ADB-A587-2292A0E43FB2}" dt="2020-11-24T13:27:01.900" v="426"/>
          <ac:spMkLst>
            <pc:docMk/>
            <pc:sldMk cId="2818671774" sldId="410"/>
            <ac:spMk id="387" creationId="{1F9391FF-4562-4B82-97AF-42AE02A7670E}"/>
          </ac:spMkLst>
        </pc:spChg>
        <pc:spChg chg="add mod">
          <ac:chgData name="Agathe  HILAIRE (MUPY CONSEIL)" userId="ca51aea9-2320-4b71-aa4a-b282218ab059" providerId="ADAL" clId="{8C47565F-A28F-4ADB-A587-2292A0E43FB2}" dt="2020-11-24T13:27:01.900" v="426"/>
          <ac:spMkLst>
            <pc:docMk/>
            <pc:sldMk cId="2818671774" sldId="410"/>
            <ac:spMk id="388" creationId="{19CEF7CB-A636-4B2F-AB2B-4DA2277293FE}"/>
          </ac:spMkLst>
        </pc:spChg>
        <pc:cxnChg chg="del mod">
          <ac:chgData name="Agathe  HILAIRE (MUPY CONSEIL)" userId="ca51aea9-2320-4b71-aa4a-b282218ab059" providerId="ADAL" clId="{8C47565F-A28F-4ADB-A587-2292A0E43FB2}" dt="2020-11-24T13:26:23.447" v="424" actId="478"/>
          <ac:cxnSpMkLst>
            <pc:docMk/>
            <pc:sldMk cId="2818671774" sldId="410"/>
            <ac:cxnSpMk id="365" creationId="{1CFB80EB-4BD4-4792-977B-CFC0885FD84D}"/>
          </ac:cxnSpMkLst>
        </pc:cxnChg>
        <pc:cxnChg chg="add mod">
          <ac:chgData name="Agathe  HILAIRE (MUPY CONSEIL)" userId="ca51aea9-2320-4b71-aa4a-b282218ab059" providerId="ADAL" clId="{8C47565F-A28F-4ADB-A587-2292A0E43FB2}" dt="2020-11-24T13:27:01.900" v="426"/>
          <ac:cxnSpMkLst>
            <pc:docMk/>
            <pc:sldMk cId="2818671774" sldId="410"/>
            <ac:cxnSpMk id="389" creationId="{A02CF346-B7AA-4A69-B7B6-2B26EBF85276}"/>
          </ac:cxnSpMkLst>
        </pc:cxnChg>
      </pc:sldChg>
      <pc:sldChg chg="addSp delSp modSp del mod">
        <pc:chgData name="Agathe  HILAIRE (MUPY CONSEIL)" userId="ca51aea9-2320-4b71-aa4a-b282218ab059" providerId="ADAL" clId="{8C47565F-A28F-4ADB-A587-2292A0E43FB2}" dt="2020-11-24T15:09:41.773" v="1848" actId="47"/>
        <pc:sldMkLst>
          <pc:docMk/>
          <pc:sldMk cId="4234579207" sldId="411"/>
        </pc:sldMkLst>
        <pc:spChg chg="del">
          <ac:chgData name="Agathe  HILAIRE (MUPY CONSEIL)" userId="ca51aea9-2320-4b71-aa4a-b282218ab059" providerId="ADAL" clId="{8C47565F-A28F-4ADB-A587-2292A0E43FB2}" dt="2020-11-24T13:30:35.952" v="453" actId="478"/>
          <ac:spMkLst>
            <pc:docMk/>
            <pc:sldMk cId="4234579207" sldId="411"/>
            <ac:spMk id="34" creationId="{306D9046-E061-4C43-A5A9-4B5C5C0F1A87}"/>
          </ac:spMkLst>
        </pc:spChg>
        <pc:spChg chg="add del">
          <ac:chgData name="Agathe  HILAIRE (MUPY CONSEIL)" userId="ca51aea9-2320-4b71-aa4a-b282218ab059" providerId="ADAL" clId="{8C47565F-A28F-4ADB-A587-2292A0E43FB2}" dt="2020-11-24T12:37:24.481" v="401" actId="478"/>
          <ac:spMkLst>
            <pc:docMk/>
            <pc:sldMk cId="4234579207" sldId="411"/>
            <ac:spMk id="35" creationId="{1D289AE6-8D95-4372-B151-600E341733A8}"/>
          </ac:spMkLst>
        </pc:spChg>
        <pc:spChg chg="del">
          <ac:chgData name="Agathe  HILAIRE (MUPY CONSEIL)" userId="ca51aea9-2320-4b71-aa4a-b282218ab059" providerId="ADAL" clId="{8C47565F-A28F-4ADB-A587-2292A0E43FB2}" dt="2020-11-24T13:30:35.952" v="453" actId="478"/>
          <ac:spMkLst>
            <pc:docMk/>
            <pc:sldMk cId="4234579207" sldId="411"/>
            <ac:spMk id="229" creationId="{D0B28E9D-6DFF-40AD-8A18-9ED01ED6C656}"/>
          </ac:spMkLst>
        </pc:spChg>
        <pc:spChg chg="add del">
          <ac:chgData name="Agathe  HILAIRE (MUPY CONSEIL)" userId="ca51aea9-2320-4b71-aa4a-b282218ab059" providerId="ADAL" clId="{8C47565F-A28F-4ADB-A587-2292A0E43FB2}" dt="2020-11-24T12:37:24.481" v="401" actId="478"/>
          <ac:spMkLst>
            <pc:docMk/>
            <pc:sldMk cId="4234579207" sldId="411"/>
            <ac:spMk id="230" creationId="{F8A7C4F7-E6E7-470B-BF71-B983B3BEFB46}"/>
          </ac:spMkLst>
        </pc:spChg>
        <pc:spChg chg="add del">
          <ac:chgData name="Agathe  HILAIRE (MUPY CONSEIL)" userId="ca51aea9-2320-4b71-aa4a-b282218ab059" providerId="ADAL" clId="{8C47565F-A28F-4ADB-A587-2292A0E43FB2}" dt="2020-11-24T12:37:21.806" v="400" actId="478"/>
          <ac:spMkLst>
            <pc:docMk/>
            <pc:sldMk cId="4234579207" sldId="411"/>
            <ac:spMk id="245" creationId="{AA83AC99-4D36-4EFB-9C63-A24348690E71}"/>
          </ac:spMkLst>
        </pc:spChg>
        <pc:spChg chg="add mod">
          <ac:chgData name="Agathe  HILAIRE (MUPY CONSEIL)" userId="ca51aea9-2320-4b71-aa4a-b282218ab059" providerId="ADAL" clId="{8C47565F-A28F-4ADB-A587-2292A0E43FB2}" dt="2020-11-24T15:01:59.460" v="1817"/>
          <ac:spMkLst>
            <pc:docMk/>
            <pc:sldMk cId="4234579207" sldId="411"/>
            <ac:spMk id="250" creationId="{8370442C-0157-445D-97C6-EAAE464150E5}"/>
          </ac:spMkLst>
        </pc:spChg>
        <pc:spChg chg="add mod">
          <ac:chgData name="Agathe  HILAIRE (MUPY CONSEIL)" userId="ca51aea9-2320-4b71-aa4a-b282218ab059" providerId="ADAL" clId="{8C47565F-A28F-4ADB-A587-2292A0E43FB2}" dt="2020-11-24T15:01:59.460" v="1817"/>
          <ac:spMkLst>
            <pc:docMk/>
            <pc:sldMk cId="4234579207" sldId="411"/>
            <ac:spMk id="251" creationId="{8B95E559-ACB7-4C41-8C68-8763F9C178E4}"/>
          </ac:spMkLst>
        </pc:spChg>
        <pc:spChg chg="add mod">
          <ac:chgData name="Agathe  HILAIRE (MUPY CONSEIL)" userId="ca51aea9-2320-4b71-aa4a-b282218ab059" providerId="ADAL" clId="{8C47565F-A28F-4ADB-A587-2292A0E43FB2}" dt="2020-11-24T15:01:59.460" v="1817"/>
          <ac:spMkLst>
            <pc:docMk/>
            <pc:sldMk cId="4234579207" sldId="411"/>
            <ac:spMk id="252" creationId="{1EE1C0B4-58B6-4EDE-B454-3C7F6063CC04}"/>
          </ac:spMkLst>
        </pc:spChg>
        <pc:spChg chg="add del mod">
          <ac:chgData name="Agathe  HILAIRE (MUPY CONSEIL)" userId="ca51aea9-2320-4b71-aa4a-b282218ab059" providerId="ADAL" clId="{8C47565F-A28F-4ADB-A587-2292A0E43FB2}" dt="2020-11-24T12:37:09.613" v="394"/>
          <ac:spMkLst>
            <pc:docMk/>
            <pc:sldMk cId="4234579207" sldId="411"/>
            <ac:spMk id="253" creationId="{19262757-27A6-46FE-A7D7-BAAA533EDF8A}"/>
          </ac:spMkLst>
        </pc:spChg>
        <pc:spChg chg="add mod">
          <ac:chgData name="Agathe  HILAIRE (MUPY CONSEIL)" userId="ca51aea9-2320-4b71-aa4a-b282218ab059" providerId="ADAL" clId="{8C47565F-A28F-4ADB-A587-2292A0E43FB2}" dt="2020-11-24T15:01:59.460" v="1817"/>
          <ac:spMkLst>
            <pc:docMk/>
            <pc:sldMk cId="4234579207" sldId="411"/>
            <ac:spMk id="253" creationId="{99BBEBE3-EB4F-48ED-9195-68FCF544430A}"/>
          </ac:spMkLst>
        </pc:spChg>
        <pc:spChg chg="add del mod">
          <ac:chgData name="Agathe  HILAIRE (MUPY CONSEIL)" userId="ca51aea9-2320-4b71-aa4a-b282218ab059" providerId="ADAL" clId="{8C47565F-A28F-4ADB-A587-2292A0E43FB2}" dt="2020-11-24T12:37:09.613" v="394"/>
          <ac:spMkLst>
            <pc:docMk/>
            <pc:sldMk cId="4234579207" sldId="411"/>
            <ac:spMk id="254" creationId="{1C6E15B6-8415-4997-82D8-7D7BD3D89669}"/>
          </ac:spMkLst>
        </pc:spChg>
        <pc:spChg chg="add mod">
          <ac:chgData name="Agathe  HILAIRE (MUPY CONSEIL)" userId="ca51aea9-2320-4b71-aa4a-b282218ab059" providerId="ADAL" clId="{8C47565F-A28F-4ADB-A587-2292A0E43FB2}" dt="2020-11-24T15:01:59.460" v="1817"/>
          <ac:spMkLst>
            <pc:docMk/>
            <pc:sldMk cId="4234579207" sldId="411"/>
            <ac:spMk id="254" creationId="{5546AE8F-353D-4400-B217-959519C4F0A5}"/>
          </ac:spMkLst>
        </pc:spChg>
        <pc:spChg chg="add mod">
          <ac:chgData name="Agathe  HILAIRE (MUPY CONSEIL)" userId="ca51aea9-2320-4b71-aa4a-b282218ab059" providerId="ADAL" clId="{8C47565F-A28F-4ADB-A587-2292A0E43FB2}" dt="2020-11-24T12:37:25.030" v="402"/>
          <ac:spMkLst>
            <pc:docMk/>
            <pc:sldMk cId="4234579207" sldId="411"/>
            <ac:spMk id="263" creationId="{36D4F821-CACE-43BF-8652-99EF1F942914}"/>
          </ac:spMkLst>
        </pc:spChg>
        <pc:spChg chg="add mod">
          <ac:chgData name="Agathe  HILAIRE (MUPY CONSEIL)" userId="ca51aea9-2320-4b71-aa4a-b282218ab059" providerId="ADAL" clId="{8C47565F-A28F-4ADB-A587-2292A0E43FB2}" dt="2020-11-24T12:37:25.030" v="402"/>
          <ac:spMkLst>
            <pc:docMk/>
            <pc:sldMk cId="4234579207" sldId="411"/>
            <ac:spMk id="331" creationId="{A445FE78-6D2A-4C1C-BE1B-715D1C83A2FB}"/>
          </ac:spMkLst>
        </pc:spChg>
        <pc:spChg chg="add mod">
          <ac:chgData name="Agathe  HILAIRE (MUPY CONSEIL)" userId="ca51aea9-2320-4b71-aa4a-b282218ab059" providerId="ADAL" clId="{8C47565F-A28F-4ADB-A587-2292A0E43FB2}" dt="2020-11-24T13:28:22.479" v="429"/>
          <ac:spMkLst>
            <pc:docMk/>
            <pc:sldMk cId="4234579207" sldId="411"/>
            <ac:spMk id="338" creationId="{FC8F88A7-0364-4FCD-8483-1DE812AF7C6A}"/>
          </ac:spMkLst>
        </pc:spChg>
        <pc:spChg chg="add mod">
          <ac:chgData name="Agathe  HILAIRE (MUPY CONSEIL)" userId="ca51aea9-2320-4b71-aa4a-b282218ab059" providerId="ADAL" clId="{8C47565F-A28F-4ADB-A587-2292A0E43FB2}" dt="2020-11-24T13:28:22.479" v="429"/>
          <ac:spMkLst>
            <pc:docMk/>
            <pc:sldMk cId="4234579207" sldId="411"/>
            <ac:spMk id="341" creationId="{39C85C3A-24C1-4936-BAD2-D99CB0BF5B9F}"/>
          </ac:spMkLst>
        </pc:spChg>
        <pc:spChg chg="add del">
          <ac:chgData name="Agathe  HILAIRE (MUPY CONSEIL)" userId="ca51aea9-2320-4b71-aa4a-b282218ab059" providerId="ADAL" clId="{8C47565F-A28F-4ADB-A587-2292A0E43FB2}" dt="2020-11-24T12:37:21.806" v="400" actId="478"/>
          <ac:spMkLst>
            <pc:docMk/>
            <pc:sldMk cId="4234579207" sldId="411"/>
            <ac:spMk id="342" creationId="{1B32B7AF-EE8C-47F6-8A7C-F0CAD8E318DE}"/>
          </ac:spMkLst>
        </pc:spChg>
        <pc:spChg chg="add mod">
          <ac:chgData name="Agathe  HILAIRE (MUPY CONSEIL)" userId="ca51aea9-2320-4b71-aa4a-b282218ab059" providerId="ADAL" clId="{8C47565F-A28F-4ADB-A587-2292A0E43FB2}" dt="2020-11-24T15:02:23.579" v="1818"/>
          <ac:spMkLst>
            <pc:docMk/>
            <pc:sldMk cId="4234579207" sldId="411"/>
            <ac:spMk id="342" creationId="{CF0F19FA-D8C9-4250-B581-DD3514724067}"/>
          </ac:spMkLst>
        </pc:spChg>
        <pc:spChg chg="add mod">
          <ac:chgData name="Agathe  HILAIRE (MUPY CONSEIL)" userId="ca51aea9-2320-4b71-aa4a-b282218ab059" providerId="ADAL" clId="{8C47565F-A28F-4ADB-A587-2292A0E43FB2}" dt="2020-11-24T13:28:22.479" v="429"/>
          <ac:spMkLst>
            <pc:docMk/>
            <pc:sldMk cId="4234579207" sldId="411"/>
            <ac:spMk id="343" creationId="{0E4BEC87-36D9-4080-88A9-92190C7BC0E0}"/>
          </ac:spMkLst>
        </pc:spChg>
        <pc:spChg chg="add del">
          <ac:chgData name="Agathe  HILAIRE (MUPY CONSEIL)" userId="ca51aea9-2320-4b71-aa4a-b282218ab059" providerId="ADAL" clId="{8C47565F-A28F-4ADB-A587-2292A0E43FB2}" dt="2020-11-24T12:37:21.806" v="400" actId="478"/>
          <ac:spMkLst>
            <pc:docMk/>
            <pc:sldMk cId="4234579207" sldId="411"/>
            <ac:spMk id="344" creationId="{DF5FF9FE-6933-448F-9ABE-2F1E8DC969F3}"/>
          </ac:spMkLst>
        </pc:spChg>
        <pc:spChg chg="add del mod">
          <ac:chgData name="Agathe  HILAIRE (MUPY CONSEIL)" userId="ca51aea9-2320-4b71-aa4a-b282218ab059" providerId="ADAL" clId="{8C47565F-A28F-4ADB-A587-2292A0E43FB2}" dt="2020-11-24T13:49:53.554" v="712" actId="478"/>
          <ac:spMkLst>
            <pc:docMk/>
            <pc:sldMk cId="4234579207" sldId="411"/>
            <ac:spMk id="345" creationId="{19582DD5-C943-411C-BA24-79B570331F7F}"/>
          </ac:spMkLst>
        </pc:spChg>
        <pc:spChg chg="del">
          <ac:chgData name="Agathe  HILAIRE (MUPY CONSEIL)" userId="ca51aea9-2320-4b71-aa4a-b282218ab059" providerId="ADAL" clId="{8C47565F-A28F-4ADB-A587-2292A0E43FB2}" dt="2020-11-24T13:27:54.748" v="427" actId="478"/>
          <ac:spMkLst>
            <pc:docMk/>
            <pc:sldMk cId="4234579207" sldId="411"/>
            <ac:spMk id="357" creationId="{FCD436EF-B074-4E42-8257-3F6518EA6B95}"/>
          </ac:spMkLst>
        </pc:spChg>
        <pc:spChg chg="del">
          <ac:chgData name="Agathe  HILAIRE (MUPY CONSEIL)" userId="ca51aea9-2320-4b71-aa4a-b282218ab059" providerId="ADAL" clId="{8C47565F-A28F-4ADB-A587-2292A0E43FB2}" dt="2020-11-24T13:27:54.748" v="427" actId="478"/>
          <ac:spMkLst>
            <pc:docMk/>
            <pc:sldMk cId="4234579207" sldId="411"/>
            <ac:spMk id="358" creationId="{0F7A0606-80E8-4E2A-909F-279158B4529B}"/>
          </ac:spMkLst>
        </pc:spChg>
        <pc:spChg chg="add mod">
          <ac:chgData name="Agathe  HILAIRE (MUPY CONSEIL)" userId="ca51aea9-2320-4b71-aa4a-b282218ab059" providerId="ADAL" clId="{8C47565F-A28F-4ADB-A587-2292A0E43FB2}" dt="2020-11-24T13:28:22.479" v="429"/>
          <ac:spMkLst>
            <pc:docMk/>
            <pc:sldMk cId="4234579207" sldId="411"/>
            <ac:spMk id="360" creationId="{2B1F7C51-D3BB-42F7-B0DE-150A2FD3D0A3}"/>
          </ac:spMkLst>
        </pc:spChg>
        <pc:spChg chg="add mod">
          <ac:chgData name="Agathe  HILAIRE (MUPY CONSEIL)" userId="ca51aea9-2320-4b71-aa4a-b282218ab059" providerId="ADAL" clId="{8C47565F-A28F-4ADB-A587-2292A0E43FB2}" dt="2020-11-24T13:28:22.479" v="429"/>
          <ac:spMkLst>
            <pc:docMk/>
            <pc:sldMk cId="4234579207" sldId="411"/>
            <ac:spMk id="361" creationId="{41DCDCEB-4601-4927-976C-F74D061DE155}"/>
          </ac:spMkLst>
        </pc:spChg>
        <pc:spChg chg="add mod">
          <ac:chgData name="Agathe  HILAIRE (MUPY CONSEIL)" userId="ca51aea9-2320-4b71-aa4a-b282218ab059" providerId="ADAL" clId="{8C47565F-A28F-4ADB-A587-2292A0E43FB2}" dt="2020-11-24T13:28:22.479" v="429"/>
          <ac:spMkLst>
            <pc:docMk/>
            <pc:sldMk cId="4234579207" sldId="411"/>
            <ac:spMk id="362" creationId="{ABA70A85-C99A-42DD-B7CE-B347C3629A7C}"/>
          </ac:spMkLst>
        </pc:spChg>
        <pc:spChg chg="add mod">
          <ac:chgData name="Agathe  HILAIRE (MUPY CONSEIL)" userId="ca51aea9-2320-4b71-aa4a-b282218ab059" providerId="ADAL" clId="{8C47565F-A28F-4ADB-A587-2292A0E43FB2}" dt="2020-11-24T15:04:25.018" v="1835" actId="108"/>
          <ac:spMkLst>
            <pc:docMk/>
            <pc:sldMk cId="4234579207" sldId="411"/>
            <ac:spMk id="364" creationId="{AB4D0F8C-88F4-4EFC-9EE7-5749EC938741}"/>
          </ac:spMkLst>
        </pc:spChg>
        <pc:spChg chg="add mod">
          <ac:chgData name="Agathe  HILAIRE (MUPY CONSEIL)" userId="ca51aea9-2320-4b71-aa4a-b282218ab059" providerId="ADAL" clId="{8C47565F-A28F-4ADB-A587-2292A0E43FB2}" dt="2020-11-24T13:30:39.941" v="454"/>
          <ac:spMkLst>
            <pc:docMk/>
            <pc:sldMk cId="4234579207" sldId="411"/>
            <ac:spMk id="365" creationId="{06956B23-6758-44D0-B4BD-CB62F78BBA55}"/>
          </ac:spMkLst>
        </pc:spChg>
        <pc:spChg chg="add mod">
          <ac:chgData name="Agathe  HILAIRE (MUPY CONSEIL)" userId="ca51aea9-2320-4b71-aa4a-b282218ab059" providerId="ADAL" clId="{8C47565F-A28F-4ADB-A587-2292A0E43FB2}" dt="2020-11-24T13:48:40.020" v="701"/>
          <ac:spMkLst>
            <pc:docMk/>
            <pc:sldMk cId="4234579207" sldId="411"/>
            <ac:spMk id="366" creationId="{AFA5DB79-108D-46E2-B843-2C0A08AA4B1C}"/>
          </ac:spMkLst>
        </pc:spChg>
        <pc:spChg chg="add mod">
          <ac:chgData name="Agathe  HILAIRE (MUPY CONSEIL)" userId="ca51aea9-2320-4b71-aa4a-b282218ab059" providerId="ADAL" clId="{8C47565F-A28F-4ADB-A587-2292A0E43FB2}" dt="2020-11-24T13:49:54.259" v="713"/>
          <ac:spMkLst>
            <pc:docMk/>
            <pc:sldMk cId="4234579207" sldId="411"/>
            <ac:spMk id="367" creationId="{6207219F-E716-4F26-875A-5A7342FCD051}"/>
          </ac:spMkLst>
        </pc:spChg>
        <pc:spChg chg="add mod">
          <ac:chgData name="Agathe  HILAIRE (MUPY CONSEIL)" userId="ca51aea9-2320-4b71-aa4a-b282218ab059" providerId="ADAL" clId="{8C47565F-A28F-4ADB-A587-2292A0E43FB2}" dt="2020-11-24T13:49:54.259" v="713"/>
          <ac:spMkLst>
            <pc:docMk/>
            <pc:sldMk cId="4234579207" sldId="411"/>
            <ac:spMk id="368" creationId="{B3D07FBE-8944-4889-A1A7-250052859922}"/>
          </ac:spMkLst>
        </pc:spChg>
        <pc:spChg chg="mod">
          <ac:chgData name="Agathe  HILAIRE (MUPY CONSEIL)" userId="ca51aea9-2320-4b71-aa4a-b282218ab059" providerId="ADAL" clId="{8C47565F-A28F-4ADB-A587-2292A0E43FB2}" dt="2020-11-24T15:02:59.811" v="1827" actId="20577"/>
          <ac:spMkLst>
            <pc:docMk/>
            <pc:sldMk cId="4234579207" sldId="411"/>
            <ac:spMk id="371" creationId="{5A5EC0A0-0B3B-4985-8478-B8DA56FE0C4D}"/>
          </ac:spMkLst>
        </pc:spChg>
        <pc:spChg chg="del">
          <ac:chgData name="Agathe  HILAIRE (MUPY CONSEIL)" userId="ca51aea9-2320-4b71-aa4a-b282218ab059" providerId="ADAL" clId="{8C47565F-A28F-4ADB-A587-2292A0E43FB2}" dt="2020-11-24T13:27:58.205" v="428" actId="478"/>
          <ac:spMkLst>
            <pc:docMk/>
            <pc:sldMk cId="4234579207" sldId="411"/>
            <ac:spMk id="373" creationId="{5902167F-0030-4B47-BDC5-E95998892E51}"/>
          </ac:spMkLst>
        </pc:spChg>
        <pc:spChg chg="del">
          <ac:chgData name="Agathe  HILAIRE (MUPY CONSEIL)" userId="ca51aea9-2320-4b71-aa4a-b282218ab059" providerId="ADAL" clId="{8C47565F-A28F-4ADB-A587-2292A0E43FB2}" dt="2020-11-24T13:27:54.748" v="427" actId="478"/>
          <ac:spMkLst>
            <pc:docMk/>
            <pc:sldMk cId="4234579207" sldId="411"/>
            <ac:spMk id="379" creationId="{9AE7D9A8-09E7-4DBC-B9BD-EE06ECBF9BE4}"/>
          </ac:spMkLst>
        </pc:spChg>
        <pc:spChg chg="del">
          <ac:chgData name="Agathe  HILAIRE (MUPY CONSEIL)" userId="ca51aea9-2320-4b71-aa4a-b282218ab059" providerId="ADAL" clId="{8C47565F-A28F-4ADB-A587-2292A0E43FB2}" dt="2020-11-24T13:27:54.748" v="427" actId="478"/>
          <ac:spMkLst>
            <pc:docMk/>
            <pc:sldMk cId="4234579207" sldId="411"/>
            <ac:spMk id="382" creationId="{1264F87E-11BE-4A13-B756-A9400ABF46C6}"/>
          </ac:spMkLst>
        </pc:spChg>
        <pc:spChg chg="del">
          <ac:chgData name="Agathe  HILAIRE (MUPY CONSEIL)" userId="ca51aea9-2320-4b71-aa4a-b282218ab059" providerId="ADAL" clId="{8C47565F-A28F-4ADB-A587-2292A0E43FB2}" dt="2020-11-24T13:27:54.748" v="427" actId="478"/>
          <ac:spMkLst>
            <pc:docMk/>
            <pc:sldMk cId="4234579207" sldId="411"/>
            <ac:spMk id="383" creationId="{708AE27C-99C9-49CB-A9C0-5AFE2C683802}"/>
          </ac:spMkLst>
        </pc:spChg>
        <pc:spChg chg="del">
          <ac:chgData name="Agathe  HILAIRE (MUPY CONSEIL)" userId="ca51aea9-2320-4b71-aa4a-b282218ab059" providerId="ADAL" clId="{8C47565F-A28F-4ADB-A587-2292A0E43FB2}" dt="2020-11-24T13:27:54.748" v="427" actId="478"/>
          <ac:spMkLst>
            <pc:docMk/>
            <pc:sldMk cId="4234579207" sldId="411"/>
            <ac:spMk id="384" creationId="{0504B95B-D5EA-4F86-9ADE-6D58D5638047}"/>
          </ac:spMkLst>
        </pc:spChg>
        <pc:spChg chg="del">
          <ac:chgData name="Agathe  HILAIRE (MUPY CONSEIL)" userId="ca51aea9-2320-4b71-aa4a-b282218ab059" providerId="ADAL" clId="{8C47565F-A28F-4ADB-A587-2292A0E43FB2}" dt="2020-11-24T13:27:58.205" v="428" actId="478"/>
          <ac:spMkLst>
            <pc:docMk/>
            <pc:sldMk cId="4234579207" sldId="411"/>
            <ac:spMk id="385" creationId="{AE480224-6467-499B-9EF8-EEF3BDE757A1}"/>
          </ac:spMkLst>
        </pc:spChg>
        <pc:spChg chg="del">
          <ac:chgData name="Agathe  HILAIRE (MUPY CONSEIL)" userId="ca51aea9-2320-4b71-aa4a-b282218ab059" providerId="ADAL" clId="{8C47565F-A28F-4ADB-A587-2292A0E43FB2}" dt="2020-11-24T13:27:54.748" v="427" actId="478"/>
          <ac:spMkLst>
            <pc:docMk/>
            <pc:sldMk cId="4234579207" sldId="411"/>
            <ac:spMk id="393" creationId="{3685FAA9-BCDF-44A5-9DAE-37FB92F2D46A}"/>
          </ac:spMkLst>
        </pc:spChg>
        <pc:cxnChg chg="add mod">
          <ac:chgData name="Agathe  HILAIRE (MUPY CONSEIL)" userId="ca51aea9-2320-4b71-aa4a-b282218ab059" providerId="ADAL" clId="{8C47565F-A28F-4ADB-A587-2292A0E43FB2}" dt="2020-11-24T13:28:22.479" v="429"/>
          <ac:cxnSpMkLst>
            <pc:docMk/>
            <pc:sldMk cId="4234579207" sldId="411"/>
            <ac:cxnSpMk id="363" creationId="{73D94F58-F16B-4588-9BE5-17632CFD1545}"/>
          </ac:cxnSpMkLst>
        </pc:cxnChg>
        <pc:cxnChg chg="del mod">
          <ac:chgData name="Agathe  HILAIRE (MUPY CONSEIL)" userId="ca51aea9-2320-4b71-aa4a-b282218ab059" providerId="ADAL" clId="{8C47565F-A28F-4ADB-A587-2292A0E43FB2}" dt="2020-11-24T13:27:54.748" v="427" actId="478"/>
          <ac:cxnSpMkLst>
            <pc:docMk/>
            <pc:sldMk cId="4234579207" sldId="411"/>
            <ac:cxnSpMk id="381" creationId="{BA5DB1C4-7DF7-4382-BE64-7F17C6CD350B}"/>
          </ac:cxnSpMkLst>
        </pc:cxnChg>
      </pc:sldChg>
      <pc:sldChg chg="addSp delSp modSp mod">
        <pc:chgData name="Agathe  HILAIRE (MUPY CONSEIL)" userId="ca51aea9-2320-4b71-aa4a-b282218ab059" providerId="ADAL" clId="{8C47565F-A28F-4ADB-A587-2292A0E43FB2}" dt="2020-11-24T15:58:07.405" v="2106" actId="20577"/>
        <pc:sldMkLst>
          <pc:docMk/>
          <pc:sldMk cId="2394787669" sldId="413"/>
        </pc:sldMkLst>
        <pc:spChg chg="del">
          <ac:chgData name="Agathe  HILAIRE (MUPY CONSEIL)" userId="ca51aea9-2320-4b71-aa4a-b282218ab059" providerId="ADAL" clId="{8C47565F-A28F-4ADB-A587-2292A0E43FB2}" dt="2020-11-24T12:37:30.672" v="404" actId="478"/>
          <ac:spMkLst>
            <pc:docMk/>
            <pc:sldMk cId="2394787669" sldId="413"/>
            <ac:spMk id="35" creationId="{1D289AE6-8D95-4372-B151-600E341733A8}"/>
          </ac:spMkLst>
        </pc:spChg>
        <pc:spChg chg="del">
          <ac:chgData name="Agathe  HILAIRE (MUPY CONSEIL)" userId="ca51aea9-2320-4b71-aa4a-b282218ab059" providerId="ADAL" clId="{8C47565F-A28F-4ADB-A587-2292A0E43FB2}" dt="2020-11-24T12:37:30.672" v="404" actId="478"/>
          <ac:spMkLst>
            <pc:docMk/>
            <pc:sldMk cId="2394787669" sldId="413"/>
            <ac:spMk id="230" creationId="{F8A7C4F7-E6E7-470B-BF71-B983B3BEFB46}"/>
          </ac:spMkLst>
        </pc:spChg>
        <pc:spChg chg="del">
          <ac:chgData name="Agathe  HILAIRE (MUPY CONSEIL)" userId="ca51aea9-2320-4b71-aa4a-b282218ab059" providerId="ADAL" clId="{8C47565F-A28F-4ADB-A587-2292A0E43FB2}" dt="2020-11-24T12:37:28.467" v="403" actId="478"/>
          <ac:spMkLst>
            <pc:docMk/>
            <pc:sldMk cId="2394787669" sldId="413"/>
            <ac:spMk id="245" creationId="{AA83AC99-4D36-4EFB-9C63-A24348690E71}"/>
          </ac:spMkLst>
        </pc:spChg>
        <pc:spChg chg="mod">
          <ac:chgData name="Agathe  HILAIRE (MUPY CONSEIL)" userId="ca51aea9-2320-4b71-aa4a-b282218ab059" providerId="ADAL" clId="{8C47565F-A28F-4ADB-A587-2292A0E43FB2}" dt="2020-11-24T13:30:49.511" v="455" actId="6549"/>
          <ac:spMkLst>
            <pc:docMk/>
            <pc:sldMk cId="2394787669" sldId="413"/>
            <ac:spMk id="252" creationId="{E866A68D-A4B4-48D7-977C-2C7FAC73FBB3}"/>
          </ac:spMkLst>
        </pc:spChg>
        <pc:spChg chg="add mod">
          <ac:chgData name="Agathe  HILAIRE (MUPY CONSEIL)" userId="ca51aea9-2320-4b71-aa4a-b282218ab059" providerId="ADAL" clId="{8C47565F-A28F-4ADB-A587-2292A0E43FB2}" dt="2020-11-24T15:05:49.661" v="1837"/>
          <ac:spMkLst>
            <pc:docMk/>
            <pc:sldMk cId="2394787669" sldId="413"/>
            <ac:spMk id="253" creationId="{386D97FB-4B8D-4AFD-A1DF-E18F51DAF99A}"/>
          </ac:spMkLst>
        </pc:spChg>
        <pc:spChg chg="del">
          <ac:chgData name="Agathe  HILAIRE (MUPY CONSEIL)" userId="ca51aea9-2320-4b71-aa4a-b282218ab059" providerId="ADAL" clId="{8C47565F-A28F-4ADB-A587-2292A0E43FB2}" dt="2020-11-24T12:37:28.467" v="403" actId="478"/>
          <ac:spMkLst>
            <pc:docMk/>
            <pc:sldMk cId="2394787669" sldId="413"/>
            <ac:spMk id="342" creationId="{1B32B7AF-EE8C-47F6-8A7C-F0CAD8E318DE}"/>
          </ac:spMkLst>
        </pc:spChg>
        <pc:spChg chg="add mod">
          <ac:chgData name="Agathe  HILAIRE (MUPY CONSEIL)" userId="ca51aea9-2320-4b71-aa4a-b282218ab059" providerId="ADAL" clId="{8C47565F-A28F-4ADB-A587-2292A0E43FB2}" dt="2020-11-24T15:05:49.661" v="1837"/>
          <ac:spMkLst>
            <pc:docMk/>
            <pc:sldMk cId="2394787669" sldId="413"/>
            <ac:spMk id="342" creationId="{35208CA9-AEBE-4730-9E21-384B8990B931}"/>
          </ac:spMkLst>
        </pc:spChg>
        <pc:spChg chg="add mod">
          <ac:chgData name="Agathe  HILAIRE (MUPY CONSEIL)" userId="ca51aea9-2320-4b71-aa4a-b282218ab059" providerId="ADAL" clId="{8C47565F-A28F-4ADB-A587-2292A0E43FB2}" dt="2020-11-24T15:05:49.661" v="1837"/>
          <ac:spMkLst>
            <pc:docMk/>
            <pc:sldMk cId="2394787669" sldId="413"/>
            <ac:spMk id="344" creationId="{A16F8F80-2BB1-4384-B56C-405F11D92407}"/>
          </ac:spMkLst>
        </pc:spChg>
        <pc:spChg chg="del">
          <ac:chgData name="Agathe  HILAIRE (MUPY CONSEIL)" userId="ca51aea9-2320-4b71-aa4a-b282218ab059" providerId="ADAL" clId="{8C47565F-A28F-4ADB-A587-2292A0E43FB2}" dt="2020-11-24T12:37:28.467" v="403" actId="478"/>
          <ac:spMkLst>
            <pc:docMk/>
            <pc:sldMk cId="2394787669" sldId="413"/>
            <ac:spMk id="344" creationId="{DF5FF9FE-6933-448F-9ABE-2F1E8DC969F3}"/>
          </ac:spMkLst>
        </pc:spChg>
        <pc:spChg chg="add mod">
          <ac:chgData name="Agathe  HILAIRE (MUPY CONSEIL)" userId="ca51aea9-2320-4b71-aa4a-b282218ab059" providerId="ADAL" clId="{8C47565F-A28F-4ADB-A587-2292A0E43FB2}" dt="2020-11-24T12:37:31.211" v="405"/>
          <ac:spMkLst>
            <pc:docMk/>
            <pc:sldMk cId="2394787669" sldId="413"/>
            <ac:spMk id="351" creationId="{6582A3BC-DEDA-417F-810B-1B47694AABA3}"/>
          </ac:spMkLst>
        </pc:spChg>
        <pc:spChg chg="add mod">
          <ac:chgData name="Agathe  HILAIRE (MUPY CONSEIL)" userId="ca51aea9-2320-4b71-aa4a-b282218ab059" providerId="ADAL" clId="{8C47565F-A28F-4ADB-A587-2292A0E43FB2}" dt="2020-11-24T12:37:31.211" v="405"/>
          <ac:spMkLst>
            <pc:docMk/>
            <pc:sldMk cId="2394787669" sldId="413"/>
            <ac:spMk id="352" creationId="{B32DF638-1FBD-45B8-A90A-233C4722F43D}"/>
          </ac:spMkLst>
        </pc:spChg>
        <pc:spChg chg="add mod">
          <ac:chgData name="Agathe  HILAIRE (MUPY CONSEIL)" userId="ca51aea9-2320-4b71-aa4a-b282218ab059" providerId="ADAL" clId="{8C47565F-A28F-4ADB-A587-2292A0E43FB2}" dt="2020-11-24T13:28:36.624" v="432"/>
          <ac:spMkLst>
            <pc:docMk/>
            <pc:sldMk cId="2394787669" sldId="413"/>
            <ac:spMk id="353" creationId="{81D70D70-4427-4DEF-AADF-ADEA28F67C0D}"/>
          </ac:spMkLst>
        </pc:spChg>
        <pc:spChg chg="add mod">
          <ac:chgData name="Agathe  HILAIRE (MUPY CONSEIL)" userId="ca51aea9-2320-4b71-aa4a-b282218ab059" providerId="ADAL" clId="{8C47565F-A28F-4ADB-A587-2292A0E43FB2}" dt="2020-11-24T13:28:36.624" v="432"/>
          <ac:spMkLst>
            <pc:docMk/>
            <pc:sldMk cId="2394787669" sldId="413"/>
            <ac:spMk id="354" creationId="{60CDA0CF-9C6B-40DC-A5B5-A6DC58623BA8}"/>
          </ac:spMkLst>
        </pc:spChg>
        <pc:spChg chg="add mod">
          <ac:chgData name="Agathe  HILAIRE (MUPY CONSEIL)" userId="ca51aea9-2320-4b71-aa4a-b282218ab059" providerId="ADAL" clId="{8C47565F-A28F-4ADB-A587-2292A0E43FB2}" dt="2020-11-24T13:28:36.624" v="432"/>
          <ac:spMkLst>
            <pc:docMk/>
            <pc:sldMk cId="2394787669" sldId="413"/>
            <ac:spMk id="355" creationId="{0B092E5F-134D-404F-9CC0-4B52DA6AC020}"/>
          </ac:spMkLst>
        </pc:spChg>
        <pc:spChg chg="add mod">
          <ac:chgData name="Agathe  HILAIRE (MUPY CONSEIL)" userId="ca51aea9-2320-4b71-aa4a-b282218ab059" providerId="ADAL" clId="{8C47565F-A28F-4ADB-A587-2292A0E43FB2}" dt="2020-11-24T15:05:49.661" v="1837"/>
          <ac:spMkLst>
            <pc:docMk/>
            <pc:sldMk cId="2394787669" sldId="413"/>
            <ac:spMk id="356" creationId="{002FC4ED-BED2-48EB-AF40-AE4198BF70A8}"/>
          </ac:spMkLst>
        </pc:spChg>
        <pc:spChg chg="add del mod">
          <ac:chgData name="Agathe  HILAIRE (MUPY CONSEIL)" userId="ca51aea9-2320-4b71-aa4a-b282218ab059" providerId="ADAL" clId="{8C47565F-A28F-4ADB-A587-2292A0E43FB2}" dt="2020-11-24T13:49:59.793" v="714" actId="478"/>
          <ac:spMkLst>
            <pc:docMk/>
            <pc:sldMk cId="2394787669" sldId="413"/>
            <ac:spMk id="356" creationId="{64903BEB-3C71-4AFB-831E-8CD3030B56CA}"/>
          </ac:spMkLst>
        </pc:spChg>
        <pc:spChg chg="add mod">
          <ac:chgData name="Agathe  HILAIRE (MUPY CONSEIL)" userId="ca51aea9-2320-4b71-aa4a-b282218ab059" providerId="ADAL" clId="{8C47565F-A28F-4ADB-A587-2292A0E43FB2}" dt="2020-11-24T15:05:49.661" v="1837"/>
          <ac:spMkLst>
            <pc:docMk/>
            <pc:sldMk cId="2394787669" sldId="413"/>
            <ac:spMk id="357" creationId="{2ABF0828-F1DB-405D-B9EA-6913E2E9EF85}"/>
          </ac:spMkLst>
        </pc:spChg>
        <pc:spChg chg="del">
          <ac:chgData name="Agathe  HILAIRE (MUPY CONSEIL)" userId="ca51aea9-2320-4b71-aa4a-b282218ab059" providerId="ADAL" clId="{8C47565F-A28F-4ADB-A587-2292A0E43FB2}" dt="2020-11-24T13:28:33.943" v="430" actId="478"/>
          <ac:spMkLst>
            <pc:docMk/>
            <pc:sldMk cId="2394787669" sldId="413"/>
            <ac:spMk id="357" creationId="{FCD436EF-B074-4E42-8257-3F6518EA6B95}"/>
          </ac:spMkLst>
        </pc:spChg>
        <pc:spChg chg="del">
          <ac:chgData name="Agathe  HILAIRE (MUPY CONSEIL)" userId="ca51aea9-2320-4b71-aa4a-b282218ab059" providerId="ADAL" clId="{8C47565F-A28F-4ADB-A587-2292A0E43FB2}" dt="2020-11-24T13:28:33.943" v="430" actId="478"/>
          <ac:spMkLst>
            <pc:docMk/>
            <pc:sldMk cId="2394787669" sldId="413"/>
            <ac:spMk id="358" creationId="{0F7A0606-80E8-4E2A-909F-279158B4529B}"/>
          </ac:spMkLst>
        </pc:spChg>
        <pc:spChg chg="add mod">
          <ac:chgData name="Agathe  HILAIRE (MUPY CONSEIL)" userId="ca51aea9-2320-4b71-aa4a-b282218ab059" providerId="ADAL" clId="{8C47565F-A28F-4ADB-A587-2292A0E43FB2}" dt="2020-11-24T15:05:49.661" v="1837"/>
          <ac:spMkLst>
            <pc:docMk/>
            <pc:sldMk cId="2394787669" sldId="413"/>
            <ac:spMk id="358" creationId="{C4B608D7-F612-402A-86B5-28DEB48F9C02}"/>
          </ac:spMkLst>
        </pc:spChg>
        <pc:spChg chg="add mod">
          <ac:chgData name="Agathe  HILAIRE (MUPY CONSEIL)" userId="ca51aea9-2320-4b71-aa4a-b282218ab059" providerId="ADAL" clId="{8C47565F-A28F-4ADB-A587-2292A0E43FB2}" dt="2020-11-24T13:28:36.624" v="432"/>
          <ac:spMkLst>
            <pc:docMk/>
            <pc:sldMk cId="2394787669" sldId="413"/>
            <ac:spMk id="359" creationId="{47C42C27-B8A7-4B54-A935-5B96A7469EB2}"/>
          </ac:spMkLst>
        </pc:spChg>
        <pc:spChg chg="add mod">
          <ac:chgData name="Agathe  HILAIRE (MUPY CONSEIL)" userId="ca51aea9-2320-4b71-aa4a-b282218ab059" providerId="ADAL" clId="{8C47565F-A28F-4ADB-A587-2292A0E43FB2}" dt="2020-11-24T13:28:36.624" v="432"/>
          <ac:spMkLst>
            <pc:docMk/>
            <pc:sldMk cId="2394787669" sldId="413"/>
            <ac:spMk id="360" creationId="{0349BA7C-725C-4151-99C2-6203EFAC8232}"/>
          </ac:spMkLst>
        </pc:spChg>
        <pc:spChg chg="add mod">
          <ac:chgData name="Agathe  HILAIRE (MUPY CONSEIL)" userId="ca51aea9-2320-4b71-aa4a-b282218ab059" providerId="ADAL" clId="{8C47565F-A28F-4ADB-A587-2292A0E43FB2}" dt="2020-11-24T13:28:36.624" v="432"/>
          <ac:spMkLst>
            <pc:docMk/>
            <pc:sldMk cId="2394787669" sldId="413"/>
            <ac:spMk id="361" creationId="{7C912732-6C49-42FE-A87A-132596BFA19F}"/>
          </ac:spMkLst>
        </pc:spChg>
        <pc:spChg chg="add mod">
          <ac:chgData name="Agathe  HILAIRE (MUPY CONSEIL)" userId="ca51aea9-2320-4b71-aa4a-b282218ab059" providerId="ADAL" clId="{8C47565F-A28F-4ADB-A587-2292A0E43FB2}" dt="2020-11-24T13:30:19.692" v="452"/>
          <ac:spMkLst>
            <pc:docMk/>
            <pc:sldMk cId="2394787669" sldId="413"/>
            <ac:spMk id="363" creationId="{474ECB1C-2283-4729-8B23-38C02D0F0759}"/>
          </ac:spMkLst>
        </pc:spChg>
        <pc:spChg chg="add mod">
          <ac:chgData name="Agathe  HILAIRE (MUPY CONSEIL)" userId="ca51aea9-2320-4b71-aa4a-b282218ab059" providerId="ADAL" clId="{8C47565F-A28F-4ADB-A587-2292A0E43FB2}" dt="2020-11-24T13:30:19.692" v="452"/>
          <ac:spMkLst>
            <pc:docMk/>
            <pc:sldMk cId="2394787669" sldId="413"/>
            <ac:spMk id="364" creationId="{03FF874B-0D1D-4099-BEA9-3456D7D4DB47}"/>
          </ac:spMkLst>
        </pc:spChg>
        <pc:spChg chg="add mod">
          <ac:chgData name="Agathe  HILAIRE (MUPY CONSEIL)" userId="ca51aea9-2320-4b71-aa4a-b282218ab059" providerId="ADAL" clId="{8C47565F-A28F-4ADB-A587-2292A0E43FB2}" dt="2020-11-24T13:48:38.588" v="700"/>
          <ac:spMkLst>
            <pc:docMk/>
            <pc:sldMk cId="2394787669" sldId="413"/>
            <ac:spMk id="365" creationId="{7EFD869D-F966-4135-9C7D-F85A95E74786}"/>
          </ac:spMkLst>
        </pc:spChg>
        <pc:spChg chg="add mod">
          <ac:chgData name="Agathe  HILAIRE (MUPY CONSEIL)" userId="ca51aea9-2320-4b71-aa4a-b282218ab059" providerId="ADAL" clId="{8C47565F-A28F-4ADB-A587-2292A0E43FB2}" dt="2020-11-24T13:50:00.323" v="715"/>
          <ac:spMkLst>
            <pc:docMk/>
            <pc:sldMk cId="2394787669" sldId="413"/>
            <ac:spMk id="366" creationId="{F97FA589-45A7-45C2-858F-0841A91C40A0}"/>
          </ac:spMkLst>
        </pc:spChg>
        <pc:spChg chg="add mod">
          <ac:chgData name="Agathe  HILAIRE (MUPY CONSEIL)" userId="ca51aea9-2320-4b71-aa4a-b282218ab059" providerId="ADAL" clId="{8C47565F-A28F-4ADB-A587-2292A0E43FB2}" dt="2020-11-24T13:50:00.323" v="715"/>
          <ac:spMkLst>
            <pc:docMk/>
            <pc:sldMk cId="2394787669" sldId="413"/>
            <ac:spMk id="367" creationId="{32F1F5AA-CCB2-4A9D-AFB5-914FC1350113}"/>
          </ac:spMkLst>
        </pc:spChg>
        <pc:spChg chg="add mod">
          <ac:chgData name="Agathe  HILAIRE (MUPY CONSEIL)" userId="ca51aea9-2320-4b71-aa4a-b282218ab059" providerId="ADAL" clId="{8C47565F-A28F-4ADB-A587-2292A0E43FB2}" dt="2020-11-24T15:05:58.332" v="1838"/>
          <ac:spMkLst>
            <pc:docMk/>
            <pc:sldMk cId="2394787669" sldId="413"/>
            <ac:spMk id="368" creationId="{7440671B-47CD-4149-A41A-A222230B1C31}"/>
          </ac:spMkLst>
        </pc:spChg>
        <pc:spChg chg="add mod">
          <ac:chgData name="Agathe  HILAIRE (MUPY CONSEIL)" userId="ca51aea9-2320-4b71-aa4a-b282218ab059" providerId="ADAL" clId="{8C47565F-A28F-4ADB-A587-2292A0E43FB2}" dt="2020-11-24T15:06:11.450" v="1840"/>
          <ac:spMkLst>
            <pc:docMk/>
            <pc:sldMk cId="2394787669" sldId="413"/>
            <ac:spMk id="369" creationId="{63E0EDAA-24D9-44D1-B497-8DC82D6ECD4D}"/>
          </ac:spMkLst>
        </pc:spChg>
        <pc:spChg chg="mod">
          <ac:chgData name="Agathe  HILAIRE (MUPY CONSEIL)" userId="ca51aea9-2320-4b71-aa4a-b282218ab059" providerId="ADAL" clId="{8C47565F-A28F-4ADB-A587-2292A0E43FB2}" dt="2020-11-24T15:58:07.405" v="2106" actId="20577"/>
          <ac:spMkLst>
            <pc:docMk/>
            <pc:sldMk cId="2394787669" sldId="413"/>
            <ac:spMk id="371" creationId="{5A5EC0A0-0B3B-4985-8478-B8DA56FE0C4D}"/>
          </ac:spMkLst>
        </pc:spChg>
        <pc:spChg chg="del">
          <ac:chgData name="Agathe  HILAIRE (MUPY CONSEIL)" userId="ca51aea9-2320-4b71-aa4a-b282218ab059" providerId="ADAL" clId="{8C47565F-A28F-4ADB-A587-2292A0E43FB2}" dt="2020-11-24T13:28:33.943" v="430" actId="478"/>
          <ac:spMkLst>
            <pc:docMk/>
            <pc:sldMk cId="2394787669" sldId="413"/>
            <ac:spMk id="373" creationId="{5902167F-0030-4B47-BDC5-E95998892E51}"/>
          </ac:spMkLst>
        </pc:spChg>
        <pc:spChg chg="del">
          <ac:chgData name="Agathe  HILAIRE (MUPY CONSEIL)" userId="ca51aea9-2320-4b71-aa4a-b282218ab059" providerId="ADAL" clId="{8C47565F-A28F-4ADB-A587-2292A0E43FB2}" dt="2020-11-24T13:28:33.943" v="430" actId="478"/>
          <ac:spMkLst>
            <pc:docMk/>
            <pc:sldMk cId="2394787669" sldId="413"/>
            <ac:spMk id="379" creationId="{9AE7D9A8-09E7-4DBC-B9BD-EE06ECBF9BE4}"/>
          </ac:spMkLst>
        </pc:spChg>
        <pc:spChg chg="del">
          <ac:chgData name="Agathe  HILAIRE (MUPY CONSEIL)" userId="ca51aea9-2320-4b71-aa4a-b282218ab059" providerId="ADAL" clId="{8C47565F-A28F-4ADB-A587-2292A0E43FB2}" dt="2020-11-24T13:28:33.943" v="430" actId="478"/>
          <ac:spMkLst>
            <pc:docMk/>
            <pc:sldMk cId="2394787669" sldId="413"/>
            <ac:spMk id="382" creationId="{1264F87E-11BE-4A13-B756-A9400ABF46C6}"/>
          </ac:spMkLst>
        </pc:spChg>
        <pc:spChg chg="del">
          <ac:chgData name="Agathe  HILAIRE (MUPY CONSEIL)" userId="ca51aea9-2320-4b71-aa4a-b282218ab059" providerId="ADAL" clId="{8C47565F-A28F-4ADB-A587-2292A0E43FB2}" dt="2020-11-24T13:28:33.943" v="430" actId="478"/>
          <ac:spMkLst>
            <pc:docMk/>
            <pc:sldMk cId="2394787669" sldId="413"/>
            <ac:spMk id="383" creationId="{708AE27C-99C9-49CB-A9C0-5AFE2C683802}"/>
          </ac:spMkLst>
        </pc:spChg>
        <pc:spChg chg="del">
          <ac:chgData name="Agathe  HILAIRE (MUPY CONSEIL)" userId="ca51aea9-2320-4b71-aa4a-b282218ab059" providerId="ADAL" clId="{8C47565F-A28F-4ADB-A587-2292A0E43FB2}" dt="2020-11-24T13:28:33.943" v="430" actId="478"/>
          <ac:spMkLst>
            <pc:docMk/>
            <pc:sldMk cId="2394787669" sldId="413"/>
            <ac:spMk id="384" creationId="{0504B95B-D5EA-4F86-9ADE-6D58D5638047}"/>
          </ac:spMkLst>
        </pc:spChg>
        <pc:spChg chg="del">
          <ac:chgData name="Agathe  HILAIRE (MUPY CONSEIL)" userId="ca51aea9-2320-4b71-aa4a-b282218ab059" providerId="ADAL" clId="{8C47565F-A28F-4ADB-A587-2292A0E43FB2}" dt="2020-11-24T13:28:33.943" v="430" actId="478"/>
          <ac:spMkLst>
            <pc:docMk/>
            <pc:sldMk cId="2394787669" sldId="413"/>
            <ac:spMk id="385" creationId="{AE480224-6467-499B-9EF8-EEF3BDE757A1}"/>
          </ac:spMkLst>
        </pc:spChg>
        <pc:spChg chg="del">
          <ac:chgData name="Agathe  HILAIRE (MUPY CONSEIL)" userId="ca51aea9-2320-4b71-aa4a-b282218ab059" providerId="ADAL" clId="{8C47565F-A28F-4ADB-A587-2292A0E43FB2}" dt="2020-11-24T13:28:33.943" v="430" actId="478"/>
          <ac:spMkLst>
            <pc:docMk/>
            <pc:sldMk cId="2394787669" sldId="413"/>
            <ac:spMk id="391" creationId="{4C802132-552F-4F4A-A921-7626A1CEDD21}"/>
          </ac:spMkLst>
        </pc:spChg>
        <pc:spChg chg="del">
          <ac:chgData name="Agathe  HILAIRE (MUPY CONSEIL)" userId="ca51aea9-2320-4b71-aa4a-b282218ab059" providerId="ADAL" clId="{8C47565F-A28F-4ADB-A587-2292A0E43FB2}" dt="2020-11-24T13:28:33.943" v="430" actId="478"/>
          <ac:spMkLst>
            <pc:docMk/>
            <pc:sldMk cId="2394787669" sldId="413"/>
            <ac:spMk id="392" creationId="{8ED9B860-1723-4837-A945-F497011C8A89}"/>
          </ac:spMkLst>
        </pc:spChg>
        <pc:spChg chg="del">
          <ac:chgData name="Agathe  HILAIRE (MUPY CONSEIL)" userId="ca51aea9-2320-4b71-aa4a-b282218ab059" providerId="ADAL" clId="{8C47565F-A28F-4ADB-A587-2292A0E43FB2}" dt="2020-11-24T13:28:33.943" v="430" actId="478"/>
          <ac:spMkLst>
            <pc:docMk/>
            <pc:sldMk cId="2394787669" sldId="413"/>
            <ac:spMk id="393" creationId="{3685FAA9-BCDF-44A5-9DAE-37FB92F2D46A}"/>
          </ac:spMkLst>
        </pc:spChg>
        <pc:cxnChg chg="add mod">
          <ac:chgData name="Agathe  HILAIRE (MUPY CONSEIL)" userId="ca51aea9-2320-4b71-aa4a-b282218ab059" providerId="ADAL" clId="{8C47565F-A28F-4ADB-A587-2292A0E43FB2}" dt="2020-11-24T13:28:36.624" v="432"/>
          <ac:cxnSpMkLst>
            <pc:docMk/>
            <pc:sldMk cId="2394787669" sldId="413"/>
            <ac:cxnSpMk id="362" creationId="{A514ECE1-917F-4F9B-8899-47465F003AA6}"/>
          </ac:cxnSpMkLst>
        </pc:cxnChg>
        <pc:cxnChg chg="del mod">
          <ac:chgData name="Agathe  HILAIRE (MUPY CONSEIL)" userId="ca51aea9-2320-4b71-aa4a-b282218ab059" providerId="ADAL" clId="{8C47565F-A28F-4ADB-A587-2292A0E43FB2}" dt="2020-11-24T13:28:36.095" v="431" actId="478"/>
          <ac:cxnSpMkLst>
            <pc:docMk/>
            <pc:sldMk cId="2394787669" sldId="413"/>
            <ac:cxnSpMk id="381" creationId="{BA5DB1C4-7DF7-4382-BE64-7F17C6CD350B}"/>
          </ac:cxnSpMkLst>
        </pc:cxnChg>
      </pc:sldChg>
      <pc:sldChg chg="addSp delSp modSp mod">
        <pc:chgData name="Agathe  HILAIRE (MUPY CONSEIL)" userId="ca51aea9-2320-4b71-aa4a-b282218ab059" providerId="ADAL" clId="{8C47565F-A28F-4ADB-A587-2292A0E43FB2}" dt="2020-11-24T15:58:15.812" v="2112" actId="20577"/>
        <pc:sldMkLst>
          <pc:docMk/>
          <pc:sldMk cId="1421185817" sldId="414"/>
        </pc:sldMkLst>
        <pc:spChg chg="del">
          <ac:chgData name="Agathe  HILAIRE (MUPY CONSEIL)" userId="ca51aea9-2320-4b71-aa4a-b282218ab059" providerId="ADAL" clId="{8C47565F-A28F-4ADB-A587-2292A0E43FB2}" dt="2020-11-24T12:37:40.976" v="408" actId="478"/>
          <ac:spMkLst>
            <pc:docMk/>
            <pc:sldMk cId="1421185817" sldId="414"/>
            <ac:spMk id="240" creationId="{1B590995-EB21-4C4B-B1B5-90C0DCAC45C2}"/>
          </ac:spMkLst>
        </pc:spChg>
        <pc:spChg chg="del">
          <ac:chgData name="Agathe  HILAIRE (MUPY CONSEIL)" userId="ca51aea9-2320-4b71-aa4a-b282218ab059" providerId="ADAL" clId="{8C47565F-A28F-4ADB-A587-2292A0E43FB2}" dt="2020-11-24T12:37:40.976" v="408" actId="478"/>
          <ac:spMkLst>
            <pc:docMk/>
            <pc:sldMk cId="1421185817" sldId="414"/>
            <ac:spMk id="241" creationId="{2C43ECA7-B979-487B-A489-6FE6A14F0EF3}"/>
          </ac:spMkLst>
        </pc:spChg>
        <pc:spChg chg="add mod">
          <ac:chgData name="Agathe  HILAIRE (MUPY CONSEIL)" userId="ca51aea9-2320-4b71-aa4a-b282218ab059" providerId="ADAL" clId="{8C47565F-A28F-4ADB-A587-2292A0E43FB2}" dt="2020-11-24T12:37:41.514" v="409"/>
          <ac:spMkLst>
            <pc:docMk/>
            <pc:sldMk cId="1421185817" sldId="414"/>
            <ac:spMk id="254" creationId="{C7E98CF5-2FC9-469F-A93D-19013AB2B49F}"/>
          </ac:spMkLst>
        </pc:spChg>
        <pc:spChg chg="mod">
          <ac:chgData name="Agathe  HILAIRE (MUPY CONSEIL)" userId="ca51aea9-2320-4b71-aa4a-b282218ab059" providerId="ADAL" clId="{8C47565F-A28F-4ADB-A587-2292A0E43FB2}" dt="2020-11-24T15:58:15.812" v="2112" actId="20577"/>
          <ac:spMkLst>
            <pc:docMk/>
            <pc:sldMk cId="1421185817" sldId="414"/>
            <ac:spMk id="263" creationId="{02C72A8A-9006-42E3-8656-B145E91338B4}"/>
          </ac:spMkLst>
        </pc:spChg>
        <pc:spChg chg="add mod">
          <ac:chgData name="Agathe  HILAIRE (MUPY CONSEIL)" userId="ca51aea9-2320-4b71-aa4a-b282218ab059" providerId="ADAL" clId="{8C47565F-A28F-4ADB-A587-2292A0E43FB2}" dt="2020-11-24T12:37:41.514" v="409"/>
          <ac:spMkLst>
            <pc:docMk/>
            <pc:sldMk cId="1421185817" sldId="414"/>
            <ac:spMk id="337" creationId="{23D4ABD5-DBEB-4559-A503-5C7595135147}"/>
          </ac:spMkLst>
        </pc:spChg>
        <pc:spChg chg="add mod">
          <ac:chgData name="Agathe  HILAIRE (MUPY CONSEIL)" userId="ca51aea9-2320-4b71-aa4a-b282218ab059" providerId="ADAL" clId="{8C47565F-A28F-4ADB-A587-2292A0E43FB2}" dt="2020-11-24T13:29:05.908" v="440"/>
          <ac:spMkLst>
            <pc:docMk/>
            <pc:sldMk cId="1421185817" sldId="414"/>
            <ac:spMk id="338" creationId="{2BD2CBF7-A2DC-4343-9529-CBAA0AF11800}"/>
          </ac:spMkLst>
        </pc:spChg>
        <pc:spChg chg="add mod">
          <ac:chgData name="Agathe  HILAIRE (MUPY CONSEIL)" userId="ca51aea9-2320-4b71-aa4a-b282218ab059" providerId="ADAL" clId="{8C47565F-A28F-4ADB-A587-2292A0E43FB2}" dt="2020-11-24T13:29:05.908" v="440"/>
          <ac:spMkLst>
            <pc:docMk/>
            <pc:sldMk cId="1421185817" sldId="414"/>
            <ac:spMk id="340" creationId="{D1BE127B-CD40-4B98-BA4D-0D9607B2FC7E}"/>
          </ac:spMkLst>
        </pc:spChg>
        <pc:spChg chg="add mod">
          <ac:chgData name="Agathe  HILAIRE (MUPY CONSEIL)" userId="ca51aea9-2320-4b71-aa4a-b282218ab059" providerId="ADAL" clId="{8C47565F-A28F-4ADB-A587-2292A0E43FB2}" dt="2020-11-24T13:29:05.908" v="440"/>
          <ac:spMkLst>
            <pc:docMk/>
            <pc:sldMk cId="1421185817" sldId="414"/>
            <ac:spMk id="341" creationId="{A911491A-A60E-4D09-A711-4B6EF58B2405}"/>
          </ac:spMkLst>
        </pc:spChg>
        <pc:spChg chg="add mod">
          <ac:chgData name="Agathe  HILAIRE (MUPY CONSEIL)" userId="ca51aea9-2320-4b71-aa4a-b282218ab059" providerId="ADAL" clId="{8C47565F-A28F-4ADB-A587-2292A0E43FB2}" dt="2020-11-24T15:07:20.998" v="1843"/>
          <ac:spMkLst>
            <pc:docMk/>
            <pc:sldMk cId="1421185817" sldId="414"/>
            <ac:spMk id="343" creationId="{3DB7A30B-6142-4BC7-88C7-82DA597547EA}"/>
          </ac:spMkLst>
        </pc:spChg>
        <pc:spChg chg="del">
          <ac:chgData name="Agathe  HILAIRE (MUPY CONSEIL)" userId="ca51aea9-2320-4b71-aa4a-b282218ab059" providerId="ADAL" clId="{8C47565F-A28F-4ADB-A587-2292A0E43FB2}" dt="2020-11-24T13:36:06.555" v="512" actId="478"/>
          <ac:spMkLst>
            <pc:docMk/>
            <pc:sldMk cId="1421185817" sldId="414"/>
            <ac:spMk id="343" creationId="{F840CF2C-9225-4409-A088-8F21B4040F07}"/>
          </ac:spMkLst>
        </pc:spChg>
        <pc:spChg chg="add mod">
          <ac:chgData name="Agathe  HILAIRE (MUPY CONSEIL)" userId="ca51aea9-2320-4b71-aa4a-b282218ab059" providerId="ADAL" clId="{8C47565F-A28F-4ADB-A587-2292A0E43FB2}" dt="2020-11-24T15:07:20.998" v="1843"/>
          <ac:spMkLst>
            <pc:docMk/>
            <pc:sldMk cId="1421185817" sldId="414"/>
            <ac:spMk id="345" creationId="{0FA83C47-9ABB-4966-AE31-B3D22E268094}"/>
          </ac:spMkLst>
        </pc:spChg>
        <pc:spChg chg="add del mod">
          <ac:chgData name="Agathe  HILAIRE (MUPY CONSEIL)" userId="ca51aea9-2320-4b71-aa4a-b282218ab059" providerId="ADAL" clId="{8C47565F-A28F-4ADB-A587-2292A0E43FB2}" dt="2020-11-24T13:50:13.436" v="718" actId="478"/>
          <ac:spMkLst>
            <pc:docMk/>
            <pc:sldMk cId="1421185817" sldId="414"/>
            <ac:spMk id="345" creationId="{61C3A79B-DF8B-45B5-8726-083A332CE119}"/>
          </ac:spMkLst>
        </pc:spChg>
        <pc:spChg chg="add mod">
          <ac:chgData name="Agathe  HILAIRE (MUPY CONSEIL)" userId="ca51aea9-2320-4b71-aa4a-b282218ab059" providerId="ADAL" clId="{8C47565F-A28F-4ADB-A587-2292A0E43FB2}" dt="2020-11-24T15:07:20.998" v="1843"/>
          <ac:spMkLst>
            <pc:docMk/>
            <pc:sldMk cId="1421185817" sldId="414"/>
            <ac:spMk id="346" creationId="{216D316A-9872-4858-A1F1-5B0ECFC936ED}"/>
          </ac:spMkLst>
        </pc:spChg>
        <pc:spChg chg="del">
          <ac:chgData name="Agathe  HILAIRE (MUPY CONSEIL)" userId="ca51aea9-2320-4b71-aa4a-b282218ab059" providerId="ADAL" clId="{8C47565F-A28F-4ADB-A587-2292A0E43FB2}" dt="2020-11-24T13:29:03.405" v="438" actId="478"/>
          <ac:spMkLst>
            <pc:docMk/>
            <pc:sldMk cId="1421185817" sldId="414"/>
            <ac:spMk id="346" creationId="{A373DC54-9D92-479F-9AAA-B8A7D687B190}"/>
          </ac:spMkLst>
        </pc:spChg>
        <pc:spChg chg="add mod">
          <ac:chgData name="Agathe  HILAIRE (MUPY CONSEIL)" userId="ca51aea9-2320-4b71-aa4a-b282218ab059" providerId="ADAL" clId="{8C47565F-A28F-4ADB-A587-2292A0E43FB2}" dt="2020-11-24T13:29:05.908" v="440"/>
          <ac:spMkLst>
            <pc:docMk/>
            <pc:sldMk cId="1421185817" sldId="414"/>
            <ac:spMk id="347" creationId="{52B6380B-166D-414C-858F-CE0EBE9F23D8}"/>
          </ac:spMkLst>
        </pc:spChg>
        <pc:spChg chg="add mod">
          <ac:chgData name="Agathe  HILAIRE (MUPY CONSEIL)" userId="ca51aea9-2320-4b71-aa4a-b282218ab059" providerId="ADAL" clId="{8C47565F-A28F-4ADB-A587-2292A0E43FB2}" dt="2020-11-24T13:29:05.908" v="440"/>
          <ac:spMkLst>
            <pc:docMk/>
            <pc:sldMk cId="1421185817" sldId="414"/>
            <ac:spMk id="348" creationId="{25FA1A6B-E4A4-4FF9-ABC6-A2F20D4FA7D3}"/>
          </ac:spMkLst>
        </pc:spChg>
        <pc:spChg chg="add mod">
          <ac:chgData name="Agathe  HILAIRE (MUPY CONSEIL)" userId="ca51aea9-2320-4b71-aa4a-b282218ab059" providerId="ADAL" clId="{8C47565F-A28F-4ADB-A587-2292A0E43FB2}" dt="2020-11-24T13:29:05.908" v="440"/>
          <ac:spMkLst>
            <pc:docMk/>
            <pc:sldMk cId="1421185817" sldId="414"/>
            <ac:spMk id="349" creationId="{C4BC063F-B6E4-4E12-8FC0-813948EE0628}"/>
          </ac:spMkLst>
        </pc:spChg>
        <pc:spChg chg="add mod">
          <ac:chgData name="Agathe  HILAIRE (MUPY CONSEIL)" userId="ca51aea9-2320-4b71-aa4a-b282218ab059" providerId="ADAL" clId="{8C47565F-A28F-4ADB-A587-2292A0E43FB2}" dt="2020-11-24T15:07:20.998" v="1843"/>
          <ac:spMkLst>
            <pc:docMk/>
            <pc:sldMk cId="1421185817" sldId="414"/>
            <ac:spMk id="350" creationId="{363B0DEC-2AEB-4166-85D4-26B19E178522}"/>
          </ac:spMkLst>
        </pc:spChg>
        <pc:spChg chg="del">
          <ac:chgData name="Agathe  HILAIRE (MUPY CONSEIL)" userId="ca51aea9-2320-4b71-aa4a-b282218ab059" providerId="ADAL" clId="{8C47565F-A28F-4ADB-A587-2292A0E43FB2}" dt="2020-11-24T12:37:40.976" v="408" actId="478"/>
          <ac:spMkLst>
            <pc:docMk/>
            <pc:sldMk cId="1421185817" sldId="414"/>
            <ac:spMk id="350" creationId="{64011E43-09C5-4EC6-B6E5-DF532ED9FC8D}"/>
          </ac:spMkLst>
        </pc:spChg>
        <pc:spChg chg="add mod">
          <ac:chgData name="Agathe  HILAIRE (MUPY CONSEIL)" userId="ca51aea9-2320-4b71-aa4a-b282218ab059" providerId="ADAL" clId="{8C47565F-A28F-4ADB-A587-2292A0E43FB2}" dt="2020-11-24T15:07:20.998" v="1843"/>
          <ac:spMkLst>
            <pc:docMk/>
            <pc:sldMk cId="1421185817" sldId="414"/>
            <ac:spMk id="352" creationId="{147B7D45-7B2D-4235-B368-3CA499C8C1C3}"/>
          </ac:spMkLst>
        </pc:spChg>
        <pc:spChg chg="del">
          <ac:chgData name="Agathe  HILAIRE (MUPY CONSEIL)" userId="ca51aea9-2320-4b71-aa4a-b282218ab059" providerId="ADAL" clId="{8C47565F-A28F-4ADB-A587-2292A0E43FB2}" dt="2020-11-24T13:29:03.405" v="438" actId="478"/>
          <ac:spMkLst>
            <pc:docMk/>
            <pc:sldMk cId="1421185817" sldId="414"/>
            <ac:spMk id="352" creationId="{37E2998D-6083-4160-9BBD-83E7197EE3F2}"/>
          </ac:spMkLst>
        </pc:spChg>
        <pc:spChg chg="add mod">
          <ac:chgData name="Agathe  HILAIRE (MUPY CONSEIL)" userId="ca51aea9-2320-4b71-aa4a-b282218ab059" providerId="ADAL" clId="{8C47565F-A28F-4ADB-A587-2292A0E43FB2}" dt="2020-11-24T15:07:20.998" v="1843"/>
          <ac:spMkLst>
            <pc:docMk/>
            <pc:sldMk cId="1421185817" sldId="414"/>
            <ac:spMk id="353" creationId="{30DEF874-2793-40C9-8B37-EC132B61D740}"/>
          </ac:spMkLst>
        </pc:spChg>
        <pc:spChg chg="del">
          <ac:chgData name="Agathe  HILAIRE (MUPY CONSEIL)" userId="ca51aea9-2320-4b71-aa4a-b282218ab059" providerId="ADAL" clId="{8C47565F-A28F-4ADB-A587-2292A0E43FB2}" dt="2020-11-24T13:28:59.746" v="437" actId="478"/>
          <ac:spMkLst>
            <pc:docMk/>
            <pc:sldMk cId="1421185817" sldId="414"/>
            <ac:spMk id="353" creationId="{65966F79-6565-45E8-8EC7-AFDF34A8BDE3}"/>
          </ac:spMkLst>
        </pc:spChg>
        <pc:spChg chg="add mod">
          <ac:chgData name="Agathe  HILAIRE (MUPY CONSEIL)" userId="ca51aea9-2320-4b71-aa4a-b282218ab059" providerId="ADAL" clId="{8C47565F-A28F-4ADB-A587-2292A0E43FB2}" dt="2020-11-24T15:07:20.998" v="1843"/>
          <ac:spMkLst>
            <pc:docMk/>
            <pc:sldMk cId="1421185817" sldId="414"/>
            <ac:spMk id="354" creationId="{90170903-7B72-4677-B848-A58313F8E45E}"/>
          </ac:spMkLst>
        </pc:spChg>
        <pc:spChg chg="del">
          <ac:chgData name="Agathe  HILAIRE (MUPY CONSEIL)" userId="ca51aea9-2320-4b71-aa4a-b282218ab059" providerId="ADAL" clId="{8C47565F-A28F-4ADB-A587-2292A0E43FB2}" dt="2020-11-24T13:28:59.746" v="437" actId="478"/>
          <ac:spMkLst>
            <pc:docMk/>
            <pc:sldMk cId="1421185817" sldId="414"/>
            <ac:spMk id="354" creationId="{A7D17C76-D2AA-4C82-B16C-121EBDEB5E67}"/>
          </ac:spMkLst>
        </pc:spChg>
        <pc:spChg chg="del">
          <ac:chgData name="Agathe  HILAIRE (MUPY CONSEIL)" userId="ca51aea9-2320-4b71-aa4a-b282218ab059" providerId="ADAL" clId="{8C47565F-A28F-4ADB-A587-2292A0E43FB2}" dt="2020-11-24T13:28:59.746" v="437" actId="478"/>
          <ac:spMkLst>
            <pc:docMk/>
            <pc:sldMk cId="1421185817" sldId="414"/>
            <ac:spMk id="355" creationId="{95EBC6F3-ADF1-4BAD-B680-EDD755E92D6D}"/>
          </ac:spMkLst>
        </pc:spChg>
        <pc:spChg chg="del">
          <ac:chgData name="Agathe  HILAIRE (MUPY CONSEIL)" userId="ca51aea9-2320-4b71-aa4a-b282218ab059" providerId="ADAL" clId="{8C47565F-A28F-4ADB-A587-2292A0E43FB2}" dt="2020-11-24T13:28:59.746" v="437" actId="478"/>
          <ac:spMkLst>
            <pc:docMk/>
            <pc:sldMk cId="1421185817" sldId="414"/>
            <ac:spMk id="357" creationId="{D6F88369-E1B3-46A3-A6AB-C5C4A2DFB97B}"/>
          </ac:spMkLst>
        </pc:spChg>
        <pc:spChg chg="del">
          <ac:chgData name="Agathe  HILAIRE (MUPY CONSEIL)" userId="ca51aea9-2320-4b71-aa4a-b282218ab059" providerId="ADAL" clId="{8C47565F-A28F-4ADB-A587-2292A0E43FB2}" dt="2020-11-24T13:28:59.746" v="437" actId="478"/>
          <ac:spMkLst>
            <pc:docMk/>
            <pc:sldMk cId="1421185817" sldId="414"/>
            <ac:spMk id="358" creationId="{8DA86541-6849-454A-B12E-AE8BC01A7F8D}"/>
          </ac:spMkLst>
        </pc:spChg>
        <pc:spChg chg="del">
          <ac:chgData name="Agathe  HILAIRE (MUPY CONSEIL)" userId="ca51aea9-2320-4b71-aa4a-b282218ab059" providerId="ADAL" clId="{8C47565F-A28F-4ADB-A587-2292A0E43FB2}" dt="2020-11-24T13:29:03.405" v="438" actId="478"/>
          <ac:spMkLst>
            <pc:docMk/>
            <pc:sldMk cId="1421185817" sldId="414"/>
            <ac:spMk id="359" creationId="{0DC9B732-B77B-47F9-BB11-46B65063E79A}"/>
          </ac:spMkLst>
        </pc:spChg>
        <pc:spChg chg="del">
          <ac:chgData name="Agathe  HILAIRE (MUPY CONSEIL)" userId="ca51aea9-2320-4b71-aa4a-b282218ab059" providerId="ADAL" clId="{8C47565F-A28F-4ADB-A587-2292A0E43FB2}" dt="2020-11-24T13:29:05.370" v="439" actId="478"/>
          <ac:spMkLst>
            <pc:docMk/>
            <pc:sldMk cId="1421185817" sldId="414"/>
            <ac:spMk id="362" creationId="{200D9D1B-87BD-4611-A00C-643E7F429609}"/>
          </ac:spMkLst>
        </pc:spChg>
        <pc:spChg chg="del">
          <ac:chgData name="Agathe  HILAIRE (MUPY CONSEIL)" userId="ca51aea9-2320-4b71-aa4a-b282218ab059" providerId="ADAL" clId="{8C47565F-A28F-4ADB-A587-2292A0E43FB2}" dt="2020-11-24T13:37:06.115" v="517" actId="478"/>
          <ac:spMkLst>
            <pc:docMk/>
            <pc:sldMk cId="1421185817" sldId="414"/>
            <ac:spMk id="368" creationId="{91D6145B-B664-4E8B-8751-99AC06308EC1}"/>
          </ac:spMkLst>
        </pc:spChg>
        <pc:spChg chg="add mod">
          <ac:chgData name="Agathe  HILAIRE (MUPY CONSEIL)" userId="ca51aea9-2320-4b71-aa4a-b282218ab059" providerId="ADAL" clId="{8C47565F-A28F-4ADB-A587-2292A0E43FB2}" dt="2020-11-24T13:38:08.154" v="527" actId="20577"/>
          <ac:spMkLst>
            <pc:docMk/>
            <pc:sldMk cId="1421185817" sldId="414"/>
            <ac:spMk id="370" creationId="{694F68B3-D30B-45C4-B7B1-E27DDD9CEFA2}"/>
          </ac:spMkLst>
        </pc:spChg>
        <pc:spChg chg="add mod">
          <ac:chgData name="Agathe  HILAIRE (MUPY CONSEIL)" userId="ca51aea9-2320-4b71-aa4a-b282218ab059" providerId="ADAL" clId="{8C47565F-A28F-4ADB-A587-2292A0E43FB2}" dt="2020-11-24T13:37:06.663" v="518"/>
          <ac:spMkLst>
            <pc:docMk/>
            <pc:sldMk cId="1421185817" sldId="414"/>
            <ac:spMk id="371" creationId="{C2F4AB7F-0F58-4DB6-ACDE-0E1C30EB5ACF}"/>
          </ac:spMkLst>
        </pc:spChg>
        <pc:spChg chg="add del mod">
          <ac:chgData name="Agathe  HILAIRE (MUPY CONSEIL)" userId="ca51aea9-2320-4b71-aa4a-b282218ab059" providerId="ADAL" clId="{8C47565F-A28F-4ADB-A587-2292A0E43FB2}" dt="2020-11-24T13:45:56.631" v="634" actId="478"/>
          <ac:spMkLst>
            <pc:docMk/>
            <pc:sldMk cId="1421185817" sldId="414"/>
            <ac:spMk id="372" creationId="{74779EBD-02C5-4678-87CC-6274BE06D68C}"/>
          </ac:spMkLst>
        </pc:spChg>
        <pc:spChg chg="add mod">
          <ac:chgData name="Agathe  HILAIRE (MUPY CONSEIL)" userId="ca51aea9-2320-4b71-aa4a-b282218ab059" providerId="ADAL" clId="{8C47565F-A28F-4ADB-A587-2292A0E43FB2}" dt="2020-11-24T13:44:51.091" v="626"/>
          <ac:spMkLst>
            <pc:docMk/>
            <pc:sldMk cId="1421185817" sldId="414"/>
            <ac:spMk id="373" creationId="{B394A880-4C39-4191-A214-E0B1A10E6BCE}"/>
          </ac:spMkLst>
        </pc:spChg>
        <pc:spChg chg="add mod">
          <ac:chgData name="Agathe  HILAIRE (MUPY CONSEIL)" userId="ca51aea9-2320-4b71-aa4a-b282218ab059" providerId="ADAL" clId="{8C47565F-A28F-4ADB-A587-2292A0E43FB2}" dt="2020-11-24T13:44:51.091" v="626"/>
          <ac:spMkLst>
            <pc:docMk/>
            <pc:sldMk cId="1421185817" sldId="414"/>
            <ac:spMk id="374" creationId="{2F461B61-B072-43BE-9CC5-85DA28710D70}"/>
          </ac:spMkLst>
        </pc:spChg>
        <pc:spChg chg="add mod">
          <ac:chgData name="Agathe  HILAIRE (MUPY CONSEIL)" userId="ca51aea9-2320-4b71-aa4a-b282218ab059" providerId="ADAL" clId="{8C47565F-A28F-4ADB-A587-2292A0E43FB2}" dt="2020-11-24T13:45:57.177" v="635"/>
          <ac:spMkLst>
            <pc:docMk/>
            <pc:sldMk cId="1421185817" sldId="414"/>
            <ac:spMk id="375" creationId="{5641A207-9D34-46AB-9144-EB41F3BBC992}"/>
          </ac:spMkLst>
        </pc:spChg>
        <pc:spChg chg="add mod">
          <ac:chgData name="Agathe  HILAIRE (MUPY CONSEIL)" userId="ca51aea9-2320-4b71-aa4a-b282218ab059" providerId="ADAL" clId="{8C47565F-A28F-4ADB-A587-2292A0E43FB2}" dt="2020-11-24T13:46:28.963" v="640" actId="14100"/>
          <ac:spMkLst>
            <pc:docMk/>
            <pc:sldMk cId="1421185817" sldId="414"/>
            <ac:spMk id="376" creationId="{15F41B6A-DBFB-4BB2-A4B9-A92909F73C9F}"/>
          </ac:spMkLst>
        </pc:spChg>
        <pc:spChg chg="add mod">
          <ac:chgData name="Agathe  HILAIRE (MUPY CONSEIL)" userId="ca51aea9-2320-4b71-aa4a-b282218ab059" providerId="ADAL" clId="{8C47565F-A28F-4ADB-A587-2292A0E43FB2}" dt="2020-11-24T13:47:25.504" v="658" actId="14100"/>
          <ac:spMkLst>
            <pc:docMk/>
            <pc:sldMk cId="1421185817" sldId="414"/>
            <ac:spMk id="377" creationId="{FA5FAFB4-F371-404C-9428-3FC99031E705}"/>
          </ac:spMkLst>
        </pc:spChg>
        <pc:spChg chg="add del mod">
          <ac:chgData name="Agathe  HILAIRE (MUPY CONSEIL)" userId="ca51aea9-2320-4b71-aa4a-b282218ab059" providerId="ADAL" clId="{8C47565F-A28F-4ADB-A587-2292A0E43FB2}" dt="2020-11-24T13:46:56.674" v="649" actId="478"/>
          <ac:spMkLst>
            <pc:docMk/>
            <pc:sldMk cId="1421185817" sldId="414"/>
            <ac:spMk id="378" creationId="{A5848D6B-A737-40B7-A613-C9D639600A31}"/>
          </ac:spMkLst>
        </pc:spChg>
        <pc:spChg chg="add mod">
          <ac:chgData name="Agathe  HILAIRE (MUPY CONSEIL)" userId="ca51aea9-2320-4b71-aa4a-b282218ab059" providerId="ADAL" clId="{8C47565F-A28F-4ADB-A587-2292A0E43FB2}" dt="2020-11-24T13:47:37.953" v="662" actId="1076"/>
          <ac:spMkLst>
            <pc:docMk/>
            <pc:sldMk cId="1421185817" sldId="414"/>
            <ac:spMk id="379" creationId="{22E532A6-55F2-4102-A945-7494E89E1B99}"/>
          </ac:spMkLst>
        </pc:spChg>
        <pc:spChg chg="add mod ord">
          <ac:chgData name="Agathe  HILAIRE (MUPY CONSEIL)" userId="ca51aea9-2320-4b71-aa4a-b282218ab059" providerId="ADAL" clId="{8C47565F-A28F-4ADB-A587-2292A0E43FB2}" dt="2020-11-24T13:48:31.552" v="697" actId="167"/>
          <ac:spMkLst>
            <pc:docMk/>
            <pc:sldMk cId="1421185817" sldId="414"/>
            <ac:spMk id="380" creationId="{B1F148DA-99A4-4B84-AF2E-25203E632E56}"/>
          </ac:spMkLst>
        </pc:spChg>
        <pc:spChg chg="add mod">
          <ac:chgData name="Agathe  HILAIRE (MUPY CONSEIL)" userId="ca51aea9-2320-4b71-aa4a-b282218ab059" providerId="ADAL" clId="{8C47565F-A28F-4ADB-A587-2292A0E43FB2}" dt="2020-11-24T13:50:13.976" v="719"/>
          <ac:spMkLst>
            <pc:docMk/>
            <pc:sldMk cId="1421185817" sldId="414"/>
            <ac:spMk id="381" creationId="{07029956-3AB4-49DA-9066-86DBA4B70399}"/>
          </ac:spMkLst>
        </pc:spChg>
        <pc:spChg chg="add mod">
          <ac:chgData name="Agathe  HILAIRE (MUPY CONSEIL)" userId="ca51aea9-2320-4b71-aa4a-b282218ab059" providerId="ADAL" clId="{8C47565F-A28F-4ADB-A587-2292A0E43FB2}" dt="2020-11-24T13:50:13.976" v="719"/>
          <ac:spMkLst>
            <pc:docMk/>
            <pc:sldMk cId="1421185817" sldId="414"/>
            <ac:spMk id="382" creationId="{8D0159A2-59DA-4B3A-9BBE-CA62773550C3}"/>
          </ac:spMkLst>
        </pc:spChg>
        <pc:grpChg chg="ord">
          <ac:chgData name="Agathe  HILAIRE (MUPY CONSEIL)" userId="ca51aea9-2320-4b71-aa4a-b282218ab059" providerId="ADAL" clId="{8C47565F-A28F-4ADB-A587-2292A0E43FB2}" dt="2020-11-24T13:48:34.796" v="698" actId="167"/>
          <ac:grpSpMkLst>
            <pc:docMk/>
            <pc:sldMk cId="1421185817" sldId="414"/>
            <ac:grpSpMk id="333" creationId="{BE64D67D-5A50-405A-9088-F4781D374C99}"/>
          </ac:grpSpMkLst>
        </pc:grpChg>
        <pc:cxnChg chg="del mod">
          <ac:chgData name="Agathe  HILAIRE (MUPY CONSEIL)" userId="ca51aea9-2320-4b71-aa4a-b282218ab059" providerId="ADAL" clId="{8C47565F-A28F-4ADB-A587-2292A0E43FB2}" dt="2020-11-24T13:29:03.405" v="438" actId="478"/>
          <ac:cxnSpMkLst>
            <pc:docMk/>
            <pc:sldMk cId="1421185817" sldId="414"/>
            <ac:cxnSpMk id="356" creationId="{746378C4-9CB9-4E54-9B21-C5DE4043D98B}"/>
          </ac:cxnSpMkLst>
        </pc:cxnChg>
        <pc:cxnChg chg="add mod">
          <ac:chgData name="Agathe  HILAIRE (MUPY CONSEIL)" userId="ca51aea9-2320-4b71-aa4a-b282218ab059" providerId="ADAL" clId="{8C47565F-A28F-4ADB-A587-2292A0E43FB2}" dt="2020-11-24T13:29:05.908" v="440"/>
          <ac:cxnSpMkLst>
            <pc:docMk/>
            <pc:sldMk cId="1421185817" sldId="414"/>
            <ac:cxnSpMk id="369" creationId="{07A4992C-A852-4AE3-8935-8D988C62D952}"/>
          </ac:cxnSpMkLst>
        </pc:cxnChg>
      </pc:sldChg>
      <pc:sldChg chg="addSp delSp modSp del mod">
        <pc:chgData name="Agathe  HILAIRE (MUPY CONSEIL)" userId="ca51aea9-2320-4b71-aa4a-b282218ab059" providerId="ADAL" clId="{8C47565F-A28F-4ADB-A587-2292A0E43FB2}" dt="2020-11-24T15:08:45.692" v="1844" actId="47"/>
        <pc:sldMkLst>
          <pc:docMk/>
          <pc:sldMk cId="2839066446" sldId="415"/>
        </pc:sldMkLst>
        <pc:spChg chg="del">
          <ac:chgData name="Agathe  HILAIRE (MUPY CONSEIL)" userId="ca51aea9-2320-4b71-aa4a-b282218ab059" providerId="ADAL" clId="{8C47565F-A28F-4ADB-A587-2292A0E43FB2}" dt="2020-11-24T12:37:46.672" v="410" actId="478"/>
          <ac:spMkLst>
            <pc:docMk/>
            <pc:sldMk cId="2839066446" sldId="415"/>
            <ac:spMk id="240" creationId="{1B590995-EB21-4C4B-B1B5-90C0DCAC45C2}"/>
          </ac:spMkLst>
        </pc:spChg>
        <pc:spChg chg="del">
          <ac:chgData name="Agathe  HILAIRE (MUPY CONSEIL)" userId="ca51aea9-2320-4b71-aa4a-b282218ab059" providerId="ADAL" clId="{8C47565F-A28F-4ADB-A587-2292A0E43FB2}" dt="2020-11-24T12:37:46.672" v="410" actId="478"/>
          <ac:spMkLst>
            <pc:docMk/>
            <pc:sldMk cId="2839066446" sldId="415"/>
            <ac:spMk id="241" creationId="{2C43ECA7-B979-487B-A489-6FE6A14F0EF3}"/>
          </ac:spMkLst>
        </pc:spChg>
        <pc:spChg chg="add mod">
          <ac:chgData name="Agathe  HILAIRE (MUPY CONSEIL)" userId="ca51aea9-2320-4b71-aa4a-b282218ab059" providerId="ADAL" clId="{8C47565F-A28F-4ADB-A587-2292A0E43FB2}" dt="2020-11-24T12:37:47.186" v="411"/>
          <ac:spMkLst>
            <pc:docMk/>
            <pc:sldMk cId="2839066446" sldId="415"/>
            <ac:spMk id="337" creationId="{77241048-D9B7-45AE-A276-832AEF2EEC7D}"/>
          </ac:spMkLst>
        </pc:spChg>
        <pc:spChg chg="add mod">
          <ac:chgData name="Agathe  HILAIRE (MUPY CONSEIL)" userId="ca51aea9-2320-4b71-aa4a-b282218ab059" providerId="ADAL" clId="{8C47565F-A28F-4ADB-A587-2292A0E43FB2}" dt="2020-11-24T12:37:47.186" v="411"/>
          <ac:spMkLst>
            <pc:docMk/>
            <pc:sldMk cId="2839066446" sldId="415"/>
            <ac:spMk id="338" creationId="{BCDB6598-096E-4BDC-BE9C-4DD5DAE3237D}"/>
          </ac:spMkLst>
        </pc:spChg>
        <pc:spChg chg="del">
          <ac:chgData name="Agathe  HILAIRE (MUPY CONSEIL)" userId="ca51aea9-2320-4b71-aa4a-b282218ab059" providerId="ADAL" clId="{8C47565F-A28F-4ADB-A587-2292A0E43FB2}" dt="2020-11-24T13:38:34.387" v="537" actId="478"/>
          <ac:spMkLst>
            <pc:docMk/>
            <pc:sldMk cId="2839066446" sldId="415"/>
            <ac:spMk id="343" creationId="{F840CF2C-9225-4409-A088-8F21B4040F07}"/>
          </ac:spMkLst>
        </pc:spChg>
        <pc:spChg chg="add mod">
          <ac:chgData name="Agathe  HILAIRE (MUPY CONSEIL)" userId="ca51aea9-2320-4b71-aa4a-b282218ab059" providerId="ADAL" clId="{8C47565F-A28F-4ADB-A587-2292A0E43FB2}" dt="2020-11-24T13:29:21.265" v="443"/>
          <ac:spMkLst>
            <pc:docMk/>
            <pc:sldMk cId="2839066446" sldId="415"/>
            <ac:spMk id="345" creationId="{6BCD9041-188D-4474-93AC-045080C7E088}"/>
          </ac:spMkLst>
        </pc:spChg>
        <pc:spChg chg="del">
          <ac:chgData name="Agathe  HILAIRE (MUPY CONSEIL)" userId="ca51aea9-2320-4b71-aa4a-b282218ab059" providerId="ADAL" clId="{8C47565F-A28F-4ADB-A587-2292A0E43FB2}" dt="2020-11-24T13:29:17.462" v="441" actId="478"/>
          <ac:spMkLst>
            <pc:docMk/>
            <pc:sldMk cId="2839066446" sldId="415"/>
            <ac:spMk id="346" creationId="{A373DC54-9D92-479F-9AAA-B8A7D687B190}"/>
          </ac:spMkLst>
        </pc:spChg>
        <pc:spChg chg="del mod">
          <ac:chgData name="Agathe  HILAIRE (MUPY CONSEIL)" userId="ca51aea9-2320-4b71-aa4a-b282218ab059" providerId="ADAL" clId="{8C47565F-A28F-4ADB-A587-2292A0E43FB2}" dt="2020-11-24T13:32:29.803" v="473" actId="478"/>
          <ac:spMkLst>
            <pc:docMk/>
            <pc:sldMk cId="2839066446" sldId="415"/>
            <ac:spMk id="348" creationId="{1188C7E0-4F30-40CE-A89A-92D246116393}"/>
          </ac:spMkLst>
        </pc:spChg>
        <pc:spChg chg="add mod">
          <ac:chgData name="Agathe  HILAIRE (MUPY CONSEIL)" userId="ca51aea9-2320-4b71-aa4a-b282218ab059" providerId="ADAL" clId="{8C47565F-A28F-4ADB-A587-2292A0E43FB2}" dt="2020-11-24T13:29:21.265" v="443"/>
          <ac:spMkLst>
            <pc:docMk/>
            <pc:sldMk cId="2839066446" sldId="415"/>
            <ac:spMk id="349" creationId="{8B71952C-C6BE-4992-8371-3FC4C975C76B}"/>
          </ac:spMkLst>
        </pc:spChg>
        <pc:spChg chg="del">
          <ac:chgData name="Agathe  HILAIRE (MUPY CONSEIL)" userId="ca51aea9-2320-4b71-aa4a-b282218ab059" providerId="ADAL" clId="{8C47565F-A28F-4ADB-A587-2292A0E43FB2}" dt="2020-11-24T12:37:46.672" v="410" actId="478"/>
          <ac:spMkLst>
            <pc:docMk/>
            <pc:sldMk cId="2839066446" sldId="415"/>
            <ac:spMk id="350" creationId="{64011E43-09C5-4EC6-B6E5-DF532ED9FC8D}"/>
          </ac:spMkLst>
        </pc:spChg>
        <pc:spChg chg="del">
          <ac:chgData name="Agathe  HILAIRE (MUPY CONSEIL)" userId="ca51aea9-2320-4b71-aa4a-b282218ab059" providerId="ADAL" clId="{8C47565F-A28F-4ADB-A587-2292A0E43FB2}" dt="2020-11-24T13:29:17.462" v="441" actId="478"/>
          <ac:spMkLst>
            <pc:docMk/>
            <pc:sldMk cId="2839066446" sldId="415"/>
            <ac:spMk id="352" creationId="{37E2998D-6083-4160-9BBD-83E7197EE3F2}"/>
          </ac:spMkLst>
        </pc:spChg>
        <pc:spChg chg="del">
          <ac:chgData name="Agathe  HILAIRE (MUPY CONSEIL)" userId="ca51aea9-2320-4b71-aa4a-b282218ab059" providerId="ADAL" clId="{8C47565F-A28F-4ADB-A587-2292A0E43FB2}" dt="2020-11-24T13:29:17.462" v="441" actId="478"/>
          <ac:spMkLst>
            <pc:docMk/>
            <pc:sldMk cId="2839066446" sldId="415"/>
            <ac:spMk id="353" creationId="{65966F79-6565-45E8-8EC7-AFDF34A8BDE3}"/>
          </ac:spMkLst>
        </pc:spChg>
        <pc:spChg chg="del">
          <ac:chgData name="Agathe  HILAIRE (MUPY CONSEIL)" userId="ca51aea9-2320-4b71-aa4a-b282218ab059" providerId="ADAL" clId="{8C47565F-A28F-4ADB-A587-2292A0E43FB2}" dt="2020-11-24T13:29:17.462" v="441" actId="478"/>
          <ac:spMkLst>
            <pc:docMk/>
            <pc:sldMk cId="2839066446" sldId="415"/>
            <ac:spMk id="354" creationId="{A7D17C76-D2AA-4C82-B16C-121EBDEB5E67}"/>
          </ac:spMkLst>
        </pc:spChg>
        <pc:spChg chg="del">
          <ac:chgData name="Agathe  HILAIRE (MUPY CONSEIL)" userId="ca51aea9-2320-4b71-aa4a-b282218ab059" providerId="ADAL" clId="{8C47565F-A28F-4ADB-A587-2292A0E43FB2}" dt="2020-11-24T13:29:17.462" v="441" actId="478"/>
          <ac:spMkLst>
            <pc:docMk/>
            <pc:sldMk cId="2839066446" sldId="415"/>
            <ac:spMk id="355" creationId="{95EBC6F3-ADF1-4BAD-B680-EDD755E92D6D}"/>
          </ac:spMkLst>
        </pc:spChg>
        <pc:spChg chg="del">
          <ac:chgData name="Agathe  HILAIRE (MUPY CONSEIL)" userId="ca51aea9-2320-4b71-aa4a-b282218ab059" providerId="ADAL" clId="{8C47565F-A28F-4ADB-A587-2292A0E43FB2}" dt="2020-11-24T13:29:17.462" v="441" actId="478"/>
          <ac:spMkLst>
            <pc:docMk/>
            <pc:sldMk cId="2839066446" sldId="415"/>
            <ac:spMk id="357" creationId="{D6F88369-E1B3-46A3-A6AB-C5C4A2DFB97B}"/>
          </ac:spMkLst>
        </pc:spChg>
        <pc:spChg chg="del">
          <ac:chgData name="Agathe  HILAIRE (MUPY CONSEIL)" userId="ca51aea9-2320-4b71-aa4a-b282218ab059" providerId="ADAL" clId="{8C47565F-A28F-4ADB-A587-2292A0E43FB2}" dt="2020-11-24T13:29:17.462" v="441" actId="478"/>
          <ac:spMkLst>
            <pc:docMk/>
            <pc:sldMk cId="2839066446" sldId="415"/>
            <ac:spMk id="358" creationId="{8DA86541-6849-454A-B12E-AE8BC01A7F8D}"/>
          </ac:spMkLst>
        </pc:spChg>
        <pc:spChg chg="del">
          <ac:chgData name="Agathe  HILAIRE (MUPY CONSEIL)" userId="ca51aea9-2320-4b71-aa4a-b282218ab059" providerId="ADAL" clId="{8C47565F-A28F-4ADB-A587-2292A0E43FB2}" dt="2020-11-24T13:29:17.462" v="441" actId="478"/>
          <ac:spMkLst>
            <pc:docMk/>
            <pc:sldMk cId="2839066446" sldId="415"/>
            <ac:spMk id="359" creationId="{0DC9B732-B77B-47F9-BB11-46B65063E79A}"/>
          </ac:spMkLst>
        </pc:spChg>
        <pc:spChg chg="del">
          <ac:chgData name="Agathe  HILAIRE (MUPY CONSEIL)" userId="ca51aea9-2320-4b71-aa4a-b282218ab059" providerId="ADAL" clId="{8C47565F-A28F-4ADB-A587-2292A0E43FB2}" dt="2020-11-24T13:29:17.462" v="441" actId="478"/>
          <ac:spMkLst>
            <pc:docMk/>
            <pc:sldMk cId="2839066446" sldId="415"/>
            <ac:spMk id="362" creationId="{200D9D1B-87BD-4611-A00C-643E7F429609}"/>
          </ac:spMkLst>
        </pc:spChg>
        <pc:spChg chg="mod">
          <ac:chgData name="Agathe  HILAIRE (MUPY CONSEIL)" userId="ca51aea9-2320-4b71-aa4a-b282218ab059" providerId="ADAL" clId="{8C47565F-A28F-4ADB-A587-2292A0E43FB2}" dt="2020-11-24T13:38:41.544" v="539" actId="20577"/>
          <ac:spMkLst>
            <pc:docMk/>
            <pc:sldMk cId="2839066446" sldId="415"/>
            <ac:spMk id="368" creationId="{6CE8D908-41B4-4E79-9990-80E4A935DB6F}"/>
          </ac:spMkLst>
        </pc:spChg>
        <pc:spChg chg="add mod">
          <ac:chgData name="Agathe  HILAIRE (MUPY CONSEIL)" userId="ca51aea9-2320-4b71-aa4a-b282218ab059" providerId="ADAL" clId="{8C47565F-A28F-4ADB-A587-2292A0E43FB2}" dt="2020-11-24T13:29:21.265" v="443"/>
          <ac:spMkLst>
            <pc:docMk/>
            <pc:sldMk cId="2839066446" sldId="415"/>
            <ac:spMk id="369" creationId="{76D506B2-D36A-456B-8DCF-F23DEE8BC4D0}"/>
          </ac:spMkLst>
        </pc:spChg>
        <pc:spChg chg="add del mod">
          <ac:chgData name="Agathe  HILAIRE (MUPY CONSEIL)" userId="ca51aea9-2320-4b71-aa4a-b282218ab059" providerId="ADAL" clId="{8C47565F-A28F-4ADB-A587-2292A0E43FB2}" dt="2020-11-24T13:50:18.895" v="720" actId="478"/>
          <ac:spMkLst>
            <pc:docMk/>
            <pc:sldMk cId="2839066446" sldId="415"/>
            <ac:spMk id="370" creationId="{11B08EA6-1D59-4DF9-AE36-81F7266A63B6}"/>
          </ac:spMkLst>
        </pc:spChg>
        <pc:spChg chg="add mod">
          <ac:chgData name="Agathe  HILAIRE (MUPY CONSEIL)" userId="ca51aea9-2320-4b71-aa4a-b282218ab059" providerId="ADAL" clId="{8C47565F-A28F-4ADB-A587-2292A0E43FB2}" dt="2020-11-24T13:29:21.265" v="443"/>
          <ac:spMkLst>
            <pc:docMk/>
            <pc:sldMk cId="2839066446" sldId="415"/>
            <ac:spMk id="371" creationId="{8DBB22F6-96CF-4A73-91E1-20E076C49120}"/>
          </ac:spMkLst>
        </pc:spChg>
        <pc:spChg chg="add mod">
          <ac:chgData name="Agathe  HILAIRE (MUPY CONSEIL)" userId="ca51aea9-2320-4b71-aa4a-b282218ab059" providerId="ADAL" clId="{8C47565F-A28F-4ADB-A587-2292A0E43FB2}" dt="2020-11-24T13:29:21.265" v="443"/>
          <ac:spMkLst>
            <pc:docMk/>
            <pc:sldMk cId="2839066446" sldId="415"/>
            <ac:spMk id="372" creationId="{D6553116-5F02-4FB3-BB33-5BAC7D435843}"/>
          </ac:spMkLst>
        </pc:spChg>
        <pc:spChg chg="add mod">
          <ac:chgData name="Agathe  HILAIRE (MUPY CONSEIL)" userId="ca51aea9-2320-4b71-aa4a-b282218ab059" providerId="ADAL" clId="{8C47565F-A28F-4ADB-A587-2292A0E43FB2}" dt="2020-11-24T13:34:46.515" v="484" actId="1582"/>
          <ac:spMkLst>
            <pc:docMk/>
            <pc:sldMk cId="2839066446" sldId="415"/>
            <ac:spMk id="373" creationId="{16B4EBCD-575D-4D1B-A876-FB5BF3F751EF}"/>
          </ac:spMkLst>
        </pc:spChg>
        <pc:spChg chg="add mod">
          <ac:chgData name="Agathe  HILAIRE (MUPY CONSEIL)" userId="ca51aea9-2320-4b71-aa4a-b282218ab059" providerId="ADAL" clId="{8C47565F-A28F-4ADB-A587-2292A0E43FB2}" dt="2020-11-24T13:33:11.881" v="476" actId="688"/>
          <ac:spMkLst>
            <pc:docMk/>
            <pc:sldMk cId="2839066446" sldId="415"/>
            <ac:spMk id="375" creationId="{A35186B3-64CC-4386-8E5E-53AB74B33AE8}"/>
          </ac:spMkLst>
        </pc:spChg>
        <pc:spChg chg="add mod">
          <ac:chgData name="Agathe  HILAIRE (MUPY CONSEIL)" userId="ca51aea9-2320-4b71-aa4a-b282218ab059" providerId="ADAL" clId="{8C47565F-A28F-4ADB-A587-2292A0E43FB2}" dt="2020-11-24T13:33:11.881" v="476" actId="688"/>
          <ac:spMkLst>
            <pc:docMk/>
            <pc:sldMk cId="2839066446" sldId="415"/>
            <ac:spMk id="376" creationId="{E97CB222-7994-4BEA-A3EA-53F2DA8CF3D9}"/>
          </ac:spMkLst>
        </pc:spChg>
        <pc:spChg chg="add mod">
          <ac:chgData name="Agathe  HILAIRE (MUPY CONSEIL)" userId="ca51aea9-2320-4b71-aa4a-b282218ab059" providerId="ADAL" clId="{8C47565F-A28F-4ADB-A587-2292A0E43FB2}" dt="2020-11-24T13:33:25.271" v="481" actId="14100"/>
          <ac:spMkLst>
            <pc:docMk/>
            <pc:sldMk cId="2839066446" sldId="415"/>
            <ac:spMk id="377" creationId="{E453C9A4-71BE-43D8-92A1-697015925427}"/>
          </ac:spMkLst>
        </pc:spChg>
        <pc:spChg chg="add mod">
          <ac:chgData name="Agathe  HILAIRE (MUPY CONSEIL)" userId="ca51aea9-2320-4b71-aa4a-b282218ab059" providerId="ADAL" clId="{8C47565F-A28F-4ADB-A587-2292A0E43FB2}" dt="2020-11-24T13:39:08.182" v="547" actId="6549"/>
          <ac:spMkLst>
            <pc:docMk/>
            <pc:sldMk cId="2839066446" sldId="415"/>
            <ac:spMk id="378" creationId="{96650D0E-D607-482C-B075-6BC535B64541}"/>
          </ac:spMkLst>
        </pc:spChg>
        <pc:spChg chg="add mod">
          <ac:chgData name="Agathe  HILAIRE (MUPY CONSEIL)" userId="ca51aea9-2320-4b71-aa4a-b282218ab059" providerId="ADAL" clId="{8C47565F-A28F-4ADB-A587-2292A0E43FB2}" dt="2020-11-24T13:38:35.425" v="538"/>
          <ac:spMkLst>
            <pc:docMk/>
            <pc:sldMk cId="2839066446" sldId="415"/>
            <ac:spMk id="379" creationId="{260CE2B3-FB70-447E-A704-3D5B4E0CB961}"/>
          </ac:spMkLst>
        </pc:spChg>
        <pc:spChg chg="add mod">
          <ac:chgData name="Agathe  HILAIRE (MUPY CONSEIL)" userId="ca51aea9-2320-4b71-aa4a-b282218ab059" providerId="ADAL" clId="{8C47565F-A28F-4ADB-A587-2292A0E43FB2}" dt="2020-11-24T13:44:52.950" v="627"/>
          <ac:spMkLst>
            <pc:docMk/>
            <pc:sldMk cId="2839066446" sldId="415"/>
            <ac:spMk id="380" creationId="{EA4216ED-B202-4ECA-A054-FD72F8D2CDC1}"/>
          </ac:spMkLst>
        </pc:spChg>
        <pc:spChg chg="add mod">
          <ac:chgData name="Agathe  HILAIRE (MUPY CONSEIL)" userId="ca51aea9-2320-4b71-aa4a-b282218ab059" providerId="ADAL" clId="{8C47565F-A28F-4ADB-A587-2292A0E43FB2}" dt="2020-11-24T13:44:52.950" v="627"/>
          <ac:spMkLst>
            <pc:docMk/>
            <pc:sldMk cId="2839066446" sldId="415"/>
            <ac:spMk id="381" creationId="{E95C4CEE-94E8-4900-8615-98E65767A29E}"/>
          </ac:spMkLst>
        </pc:spChg>
        <pc:spChg chg="add mod">
          <ac:chgData name="Agathe  HILAIRE (MUPY CONSEIL)" userId="ca51aea9-2320-4b71-aa4a-b282218ab059" providerId="ADAL" clId="{8C47565F-A28F-4ADB-A587-2292A0E43FB2}" dt="2020-11-24T13:48:26.099" v="695"/>
          <ac:spMkLst>
            <pc:docMk/>
            <pc:sldMk cId="2839066446" sldId="415"/>
            <ac:spMk id="382" creationId="{C1B2DC1B-7AC9-41E2-AF79-15592A0B92D7}"/>
          </ac:spMkLst>
        </pc:spChg>
        <pc:spChg chg="add del mod">
          <ac:chgData name="Agathe  HILAIRE (MUPY CONSEIL)" userId="ca51aea9-2320-4b71-aa4a-b282218ab059" providerId="ADAL" clId="{8C47565F-A28F-4ADB-A587-2292A0E43FB2}" dt="2020-11-24T13:51:01.035" v="749" actId="478"/>
          <ac:spMkLst>
            <pc:docMk/>
            <pc:sldMk cId="2839066446" sldId="415"/>
            <ac:spMk id="383" creationId="{9271A59B-C634-4132-9401-C75448DA8AA6}"/>
          </ac:spMkLst>
        </pc:spChg>
        <pc:spChg chg="add mod">
          <ac:chgData name="Agathe  HILAIRE (MUPY CONSEIL)" userId="ca51aea9-2320-4b71-aa4a-b282218ab059" providerId="ADAL" clId="{8C47565F-A28F-4ADB-A587-2292A0E43FB2}" dt="2020-11-24T13:50:19.412" v="721"/>
          <ac:spMkLst>
            <pc:docMk/>
            <pc:sldMk cId="2839066446" sldId="415"/>
            <ac:spMk id="384" creationId="{E6955C67-4FB2-4FE6-A653-0D8251B42FA8}"/>
          </ac:spMkLst>
        </pc:spChg>
        <pc:spChg chg="add mod">
          <ac:chgData name="Agathe  HILAIRE (MUPY CONSEIL)" userId="ca51aea9-2320-4b71-aa4a-b282218ab059" providerId="ADAL" clId="{8C47565F-A28F-4ADB-A587-2292A0E43FB2}" dt="2020-11-24T13:51:01.637" v="750"/>
          <ac:spMkLst>
            <pc:docMk/>
            <pc:sldMk cId="2839066446" sldId="415"/>
            <ac:spMk id="385" creationId="{352793B7-97B5-4AD0-82C6-6257BE677E2E}"/>
          </ac:spMkLst>
        </pc:spChg>
        <pc:cxnChg chg="del mod">
          <ac:chgData name="Agathe  HILAIRE (MUPY CONSEIL)" userId="ca51aea9-2320-4b71-aa4a-b282218ab059" providerId="ADAL" clId="{8C47565F-A28F-4ADB-A587-2292A0E43FB2}" dt="2020-11-24T13:29:20.583" v="442" actId="478"/>
          <ac:cxnSpMkLst>
            <pc:docMk/>
            <pc:sldMk cId="2839066446" sldId="415"/>
            <ac:cxnSpMk id="356" creationId="{746378C4-9CB9-4E54-9B21-C5DE4043D98B}"/>
          </ac:cxnSpMkLst>
        </pc:cxnChg>
        <pc:cxnChg chg="add mod">
          <ac:chgData name="Agathe  HILAIRE (MUPY CONSEIL)" userId="ca51aea9-2320-4b71-aa4a-b282218ab059" providerId="ADAL" clId="{8C47565F-A28F-4ADB-A587-2292A0E43FB2}" dt="2020-11-24T13:29:21.265" v="443"/>
          <ac:cxnSpMkLst>
            <pc:docMk/>
            <pc:sldMk cId="2839066446" sldId="415"/>
            <ac:cxnSpMk id="374" creationId="{AF141D4B-92C8-46C8-BE04-B5967302EEBF}"/>
          </ac:cxnSpMkLst>
        </pc:cxnChg>
      </pc:sldChg>
      <pc:sldChg chg="addSp delSp modSp del mod">
        <pc:chgData name="Agathe  HILAIRE (MUPY CONSEIL)" userId="ca51aea9-2320-4b71-aa4a-b282218ab059" providerId="ADAL" clId="{8C47565F-A28F-4ADB-A587-2292A0E43FB2}" dt="2020-11-24T15:08:45.692" v="1844" actId="47"/>
        <pc:sldMkLst>
          <pc:docMk/>
          <pc:sldMk cId="2766607551" sldId="416"/>
        </pc:sldMkLst>
        <pc:spChg chg="del">
          <ac:chgData name="Agathe  HILAIRE (MUPY CONSEIL)" userId="ca51aea9-2320-4b71-aa4a-b282218ab059" providerId="ADAL" clId="{8C47565F-A28F-4ADB-A587-2292A0E43FB2}" dt="2020-11-24T12:37:50.680" v="412" actId="478"/>
          <ac:spMkLst>
            <pc:docMk/>
            <pc:sldMk cId="2766607551" sldId="416"/>
            <ac:spMk id="240" creationId="{1B590995-EB21-4C4B-B1B5-90C0DCAC45C2}"/>
          </ac:spMkLst>
        </pc:spChg>
        <pc:spChg chg="del">
          <ac:chgData name="Agathe  HILAIRE (MUPY CONSEIL)" userId="ca51aea9-2320-4b71-aa4a-b282218ab059" providerId="ADAL" clId="{8C47565F-A28F-4ADB-A587-2292A0E43FB2}" dt="2020-11-24T12:37:50.680" v="412" actId="478"/>
          <ac:spMkLst>
            <pc:docMk/>
            <pc:sldMk cId="2766607551" sldId="416"/>
            <ac:spMk id="241" creationId="{2C43ECA7-B979-487B-A489-6FE6A14F0EF3}"/>
          </ac:spMkLst>
        </pc:spChg>
        <pc:spChg chg="add mod">
          <ac:chgData name="Agathe  HILAIRE (MUPY CONSEIL)" userId="ca51aea9-2320-4b71-aa4a-b282218ab059" providerId="ADAL" clId="{8C47565F-A28F-4ADB-A587-2292A0E43FB2}" dt="2020-11-24T12:37:51.212" v="413"/>
          <ac:spMkLst>
            <pc:docMk/>
            <pc:sldMk cId="2766607551" sldId="416"/>
            <ac:spMk id="338" creationId="{EB893DF3-E4F7-46C9-8239-3F42F8531982}"/>
          </ac:spMkLst>
        </pc:spChg>
        <pc:spChg chg="del">
          <ac:chgData name="Agathe  HILAIRE (MUPY CONSEIL)" userId="ca51aea9-2320-4b71-aa4a-b282218ab059" providerId="ADAL" clId="{8C47565F-A28F-4ADB-A587-2292A0E43FB2}" dt="2020-11-24T13:39:15.393" v="548" actId="478"/>
          <ac:spMkLst>
            <pc:docMk/>
            <pc:sldMk cId="2766607551" sldId="416"/>
            <ac:spMk id="343" creationId="{F840CF2C-9225-4409-A088-8F21B4040F07}"/>
          </ac:spMkLst>
        </pc:spChg>
        <pc:spChg chg="add mod">
          <ac:chgData name="Agathe  HILAIRE (MUPY CONSEIL)" userId="ca51aea9-2320-4b71-aa4a-b282218ab059" providerId="ADAL" clId="{8C47565F-A28F-4ADB-A587-2292A0E43FB2}" dt="2020-11-24T12:37:51.212" v="413"/>
          <ac:spMkLst>
            <pc:docMk/>
            <pc:sldMk cId="2766607551" sldId="416"/>
            <ac:spMk id="344" creationId="{87ABAA9F-5CAF-44E2-8E9B-E0EB205BEB96}"/>
          </ac:spMkLst>
        </pc:spChg>
        <pc:spChg chg="add mod">
          <ac:chgData name="Agathe  HILAIRE (MUPY CONSEIL)" userId="ca51aea9-2320-4b71-aa4a-b282218ab059" providerId="ADAL" clId="{8C47565F-A28F-4ADB-A587-2292A0E43FB2}" dt="2020-11-24T13:29:32.859" v="446"/>
          <ac:spMkLst>
            <pc:docMk/>
            <pc:sldMk cId="2766607551" sldId="416"/>
            <ac:spMk id="345" creationId="{33231ABE-DA00-42F4-B594-86CAA82B44F5}"/>
          </ac:spMkLst>
        </pc:spChg>
        <pc:spChg chg="del">
          <ac:chgData name="Agathe  HILAIRE (MUPY CONSEIL)" userId="ca51aea9-2320-4b71-aa4a-b282218ab059" providerId="ADAL" clId="{8C47565F-A28F-4ADB-A587-2292A0E43FB2}" dt="2020-11-24T13:29:29.800" v="444" actId="478"/>
          <ac:spMkLst>
            <pc:docMk/>
            <pc:sldMk cId="2766607551" sldId="416"/>
            <ac:spMk id="346" creationId="{A373DC54-9D92-479F-9AAA-B8A7D687B190}"/>
          </ac:spMkLst>
        </pc:spChg>
        <pc:spChg chg="add mod">
          <ac:chgData name="Agathe  HILAIRE (MUPY CONSEIL)" userId="ca51aea9-2320-4b71-aa4a-b282218ab059" providerId="ADAL" clId="{8C47565F-A28F-4ADB-A587-2292A0E43FB2}" dt="2020-11-24T13:29:32.859" v="446"/>
          <ac:spMkLst>
            <pc:docMk/>
            <pc:sldMk cId="2766607551" sldId="416"/>
            <ac:spMk id="347" creationId="{7E34FFE6-09E3-47F8-90C5-A3D745CA8A45}"/>
          </ac:spMkLst>
        </pc:spChg>
        <pc:spChg chg="del">
          <ac:chgData name="Agathe  HILAIRE (MUPY CONSEIL)" userId="ca51aea9-2320-4b71-aa4a-b282218ab059" providerId="ADAL" clId="{8C47565F-A28F-4ADB-A587-2292A0E43FB2}" dt="2020-11-24T13:35:40.763" v="500" actId="478"/>
          <ac:spMkLst>
            <pc:docMk/>
            <pc:sldMk cId="2766607551" sldId="416"/>
            <ac:spMk id="348" creationId="{1188C7E0-4F30-40CE-A89A-92D246116393}"/>
          </ac:spMkLst>
        </pc:spChg>
        <pc:spChg chg="del">
          <ac:chgData name="Agathe  HILAIRE (MUPY CONSEIL)" userId="ca51aea9-2320-4b71-aa4a-b282218ab059" providerId="ADAL" clId="{8C47565F-A28F-4ADB-A587-2292A0E43FB2}" dt="2020-11-24T12:37:50.680" v="412" actId="478"/>
          <ac:spMkLst>
            <pc:docMk/>
            <pc:sldMk cId="2766607551" sldId="416"/>
            <ac:spMk id="350" creationId="{64011E43-09C5-4EC6-B6E5-DF532ED9FC8D}"/>
          </ac:spMkLst>
        </pc:spChg>
        <pc:spChg chg="del">
          <ac:chgData name="Agathe  HILAIRE (MUPY CONSEIL)" userId="ca51aea9-2320-4b71-aa4a-b282218ab059" providerId="ADAL" clId="{8C47565F-A28F-4ADB-A587-2292A0E43FB2}" dt="2020-11-24T13:29:29.800" v="444" actId="478"/>
          <ac:spMkLst>
            <pc:docMk/>
            <pc:sldMk cId="2766607551" sldId="416"/>
            <ac:spMk id="352" creationId="{37E2998D-6083-4160-9BBD-83E7197EE3F2}"/>
          </ac:spMkLst>
        </pc:spChg>
        <pc:spChg chg="del">
          <ac:chgData name="Agathe  HILAIRE (MUPY CONSEIL)" userId="ca51aea9-2320-4b71-aa4a-b282218ab059" providerId="ADAL" clId="{8C47565F-A28F-4ADB-A587-2292A0E43FB2}" dt="2020-11-24T13:29:29.800" v="444" actId="478"/>
          <ac:spMkLst>
            <pc:docMk/>
            <pc:sldMk cId="2766607551" sldId="416"/>
            <ac:spMk id="353" creationId="{65966F79-6565-45E8-8EC7-AFDF34A8BDE3}"/>
          </ac:spMkLst>
        </pc:spChg>
        <pc:spChg chg="del">
          <ac:chgData name="Agathe  HILAIRE (MUPY CONSEIL)" userId="ca51aea9-2320-4b71-aa4a-b282218ab059" providerId="ADAL" clId="{8C47565F-A28F-4ADB-A587-2292A0E43FB2}" dt="2020-11-24T13:29:29.800" v="444" actId="478"/>
          <ac:spMkLst>
            <pc:docMk/>
            <pc:sldMk cId="2766607551" sldId="416"/>
            <ac:spMk id="354" creationId="{A7D17C76-D2AA-4C82-B16C-121EBDEB5E67}"/>
          </ac:spMkLst>
        </pc:spChg>
        <pc:spChg chg="del">
          <ac:chgData name="Agathe  HILAIRE (MUPY CONSEIL)" userId="ca51aea9-2320-4b71-aa4a-b282218ab059" providerId="ADAL" clId="{8C47565F-A28F-4ADB-A587-2292A0E43FB2}" dt="2020-11-24T13:29:29.800" v="444" actId="478"/>
          <ac:spMkLst>
            <pc:docMk/>
            <pc:sldMk cId="2766607551" sldId="416"/>
            <ac:spMk id="355" creationId="{95EBC6F3-ADF1-4BAD-B680-EDD755E92D6D}"/>
          </ac:spMkLst>
        </pc:spChg>
        <pc:spChg chg="add mod">
          <ac:chgData name="Agathe  HILAIRE (MUPY CONSEIL)" userId="ca51aea9-2320-4b71-aa4a-b282218ab059" providerId="ADAL" clId="{8C47565F-A28F-4ADB-A587-2292A0E43FB2}" dt="2020-11-24T13:29:32.859" v="446"/>
          <ac:spMkLst>
            <pc:docMk/>
            <pc:sldMk cId="2766607551" sldId="416"/>
            <ac:spMk id="357" creationId="{EC3CCA87-A6D2-4E0E-9241-BE3026C8338C}"/>
          </ac:spMkLst>
        </pc:spChg>
        <pc:spChg chg="del">
          <ac:chgData name="Agathe  HILAIRE (MUPY CONSEIL)" userId="ca51aea9-2320-4b71-aa4a-b282218ab059" providerId="ADAL" clId="{8C47565F-A28F-4ADB-A587-2292A0E43FB2}" dt="2020-11-24T13:29:29.800" v="444" actId="478"/>
          <ac:spMkLst>
            <pc:docMk/>
            <pc:sldMk cId="2766607551" sldId="416"/>
            <ac:spMk id="358" creationId="{8DA86541-6849-454A-B12E-AE8BC01A7F8D}"/>
          </ac:spMkLst>
        </pc:spChg>
        <pc:spChg chg="add del mod">
          <ac:chgData name="Agathe  HILAIRE (MUPY CONSEIL)" userId="ca51aea9-2320-4b71-aa4a-b282218ab059" providerId="ADAL" clId="{8C47565F-A28F-4ADB-A587-2292A0E43FB2}" dt="2020-11-24T13:50:23.139" v="722" actId="478"/>
          <ac:spMkLst>
            <pc:docMk/>
            <pc:sldMk cId="2766607551" sldId="416"/>
            <ac:spMk id="359" creationId="{229E47F7-9E8B-43B5-8F39-D18FCAC61E69}"/>
          </ac:spMkLst>
        </pc:spChg>
        <pc:spChg chg="del">
          <ac:chgData name="Agathe  HILAIRE (MUPY CONSEIL)" userId="ca51aea9-2320-4b71-aa4a-b282218ab059" providerId="ADAL" clId="{8C47565F-A28F-4ADB-A587-2292A0E43FB2}" dt="2020-11-24T13:29:29.800" v="444" actId="478"/>
          <ac:spMkLst>
            <pc:docMk/>
            <pc:sldMk cId="2766607551" sldId="416"/>
            <ac:spMk id="362" creationId="{200D9D1B-87BD-4611-A00C-643E7F429609}"/>
          </ac:spMkLst>
        </pc:spChg>
        <pc:spChg chg="add mod">
          <ac:chgData name="Agathe  HILAIRE (MUPY CONSEIL)" userId="ca51aea9-2320-4b71-aa4a-b282218ab059" providerId="ADAL" clId="{8C47565F-A28F-4ADB-A587-2292A0E43FB2}" dt="2020-11-24T13:29:32.859" v="446"/>
          <ac:spMkLst>
            <pc:docMk/>
            <pc:sldMk cId="2766607551" sldId="416"/>
            <ac:spMk id="366" creationId="{78A4322C-9B33-4D1E-932A-BEFA9FF5DDF9}"/>
          </ac:spMkLst>
        </pc:spChg>
        <pc:spChg chg="add mod">
          <ac:chgData name="Agathe  HILAIRE (MUPY CONSEIL)" userId="ca51aea9-2320-4b71-aa4a-b282218ab059" providerId="ADAL" clId="{8C47565F-A28F-4ADB-A587-2292A0E43FB2}" dt="2020-11-24T13:29:32.859" v="446"/>
          <ac:spMkLst>
            <pc:docMk/>
            <pc:sldMk cId="2766607551" sldId="416"/>
            <ac:spMk id="367" creationId="{6AC3CCF3-729F-4164-9EF5-7A87E511890B}"/>
          </ac:spMkLst>
        </pc:spChg>
        <pc:spChg chg="del">
          <ac:chgData name="Agathe  HILAIRE (MUPY CONSEIL)" userId="ca51aea9-2320-4b71-aa4a-b282218ab059" providerId="ADAL" clId="{8C47565F-A28F-4ADB-A587-2292A0E43FB2}" dt="2020-11-24T13:29:29.800" v="444" actId="478"/>
          <ac:spMkLst>
            <pc:docMk/>
            <pc:sldMk cId="2766607551" sldId="416"/>
            <ac:spMk id="372" creationId="{FB36BFAE-4A3C-4D94-BFA5-364C3C40CE46}"/>
          </ac:spMkLst>
        </pc:spChg>
        <pc:spChg chg="del">
          <ac:chgData name="Agathe  HILAIRE (MUPY CONSEIL)" userId="ca51aea9-2320-4b71-aa4a-b282218ab059" providerId="ADAL" clId="{8C47565F-A28F-4ADB-A587-2292A0E43FB2}" dt="2020-11-24T13:29:29.800" v="444" actId="478"/>
          <ac:spMkLst>
            <pc:docMk/>
            <pc:sldMk cId="2766607551" sldId="416"/>
            <ac:spMk id="373" creationId="{0F8C1ABE-460A-452D-BB5A-D01A09DDE841}"/>
          </ac:spMkLst>
        </pc:spChg>
        <pc:spChg chg="del">
          <ac:chgData name="Agathe  HILAIRE (MUPY CONSEIL)" userId="ca51aea9-2320-4b71-aa4a-b282218ab059" providerId="ADAL" clId="{8C47565F-A28F-4ADB-A587-2292A0E43FB2}" dt="2020-11-24T13:39:15.393" v="548" actId="478"/>
          <ac:spMkLst>
            <pc:docMk/>
            <pc:sldMk cId="2766607551" sldId="416"/>
            <ac:spMk id="375" creationId="{D2A3F476-64D2-4C26-A24F-747DA67A3D60}"/>
          </ac:spMkLst>
        </pc:spChg>
        <pc:spChg chg="add mod">
          <ac:chgData name="Agathe  HILAIRE (MUPY CONSEIL)" userId="ca51aea9-2320-4b71-aa4a-b282218ab059" providerId="ADAL" clId="{8C47565F-A28F-4ADB-A587-2292A0E43FB2}" dt="2020-11-24T13:29:32.859" v="446"/>
          <ac:spMkLst>
            <pc:docMk/>
            <pc:sldMk cId="2766607551" sldId="416"/>
            <ac:spMk id="376" creationId="{213BC1A7-939B-40D6-A7E6-6B299A011831}"/>
          </ac:spMkLst>
        </pc:spChg>
        <pc:spChg chg="add mod">
          <ac:chgData name="Agathe  HILAIRE (MUPY CONSEIL)" userId="ca51aea9-2320-4b71-aa4a-b282218ab059" providerId="ADAL" clId="{8C47565F-A28F-4ADB-A587-2292A0E43FB2}" dt="2020-11-24T13:35:41.307" v="501"/>
          <ac:spMkLst>
            <pc:docMk/>
            <pc:sldMk cId="2766607551" sldId="416"/>
            <ac:spMk id="378" creationId="{5731A774-70B5-4E20-9DA7-047E8BD3D6A7}"/>
          </ac:spMkLst>
        </pc:spChg>
        <pc:spChg chg="add mod">
          <ac:chgData name="Agathe  HILAIRE (MUPY CONSEIL)" userId="ca51aea9-2320-4b71-aa4a-b282218ab059" providerId="ADAL" clId="{8C47565F-A28F-4ADB-A587-2292A0E43FB2}" dt="2020-11-24T13:39:15.918" v="549"/>
          <ac:spMkLst>
            <pc:docMk/>
            <pc:sldMk cId="2766607551" sldId="416"/>
            <ac:spMk id="379" creationId="{B74050F7-386E-4F11-AF30-CCB53060E4CA}"/>
          </ac:spMkLst>
        </pc:spChg>
        <pc:spChg chg="add mod">
          <ac:chgData name="Agathe  HILAIRE (MUPY CONSEIL)" userId="ca51aea9-2320-4b71-aa4a-b282218ab059" providerId="ADAL" clId="{8C47565F-A28F-4ADB-A587-2292A0E43FB2}" dt="2020-11-24T13:39:15.918" v="549"/>
          <ac:spMkLst>
            <pc:docMk/>
            <pc:sldMk cId="2766607551" sldId="416"/>
            <ac:spMk id="380" creationId="{AB595B21-2AA5-4717-A216-98DEF30ED282}"/>
          </ac:spMkLst>
        </pc:spChg>
        <pc:spChg chg="add mod">
          <ac:chgData name="Agathe  HILAIRE (MUPY CONSEIL)" userId="ca51aea9-2320-4b71-aa4a-b282218ab059" providerId="ADAL" clId="{8C47565F-A28F-4ADB-A587-2292A0E43FB2}" dt="2020-11-24T13:39:15.918" v="549"/>
          <ac:spMkLst>
            <pc:docMk/>
            <pc:sldMk cId="2766607551" sldId="416"/>
            <ac:spMk id="381" creationId="{02974D3B-6D77-4347-B322-FD8362EDE0D1}"/>
          </ac:spMkLst>
        </pc:spChg>
        <pc:spChg chg="add mod">
          <ac:chgData name="Agathe  HILAIRE (MUPY CONSEIL)" userId="ca51aea9-2320-4b71-aa4a-b282218ab059" providerId="ADAL" clId="{8C47565F-A28F-4ADB-A587-2292A0E43FB2}" dt="2020-11-24T13:44:54.994" v="628"/>
          <ac:spMkLst>
            <pc:docMk/>
            <pc:sldMk cId="2766607551" sldId="416"/>
            <ac:spMk id="382" creationId="{00C21F42-DEDB-4858-A2EA-124F0865A613}"/>
          </ac:spMkLst>
        </pc:spChg>
        <pc:spChg chg="add mod">
          <ac:chgData name="Agathe  HILAIRE (MUPY CONSEIL)" userId="ca51aea9-2320-4b71-aa4a-b282218ab059" providerId="ADAL" clId="{8C47565F-A28F-4ADB-A587-2292A0E43FB2}" dt="2020-11-24T13:44:54.994" v="628"/>
          <ac:spMkLst>
            <pc:docMk/>
            <pc:sldMk cId="2766607551" sldId="416"/>
            <ac:spMk id="383" creationId="{0AB17039-A75C-4C32-8E8E-0A62E463762F}"/>
          </ac:spMkLst>
        </pc:spChg>
        <pc:spChg chg="add del mod">
          <ac:chgData name="Agathe  HILAIRE (MUPY CONSEIL)" userId="ca51aea9-2320-4b71-aa4a-b282218ab059" providerId="ADAL" clId="{8C47565F-A28F-4ADB-A587-2292A0E43FB2}" dt="2020-11-24T13:45:18.953" v="631"/>
          <ac:spMkLst>
            <pc:docMk/>
            <pc:sldMk cId="2766607551" sldId="416"/>
            <ac:spMk id="384" creationId="{18A58FBB-D3F6-4C39-B179-C3602A1E38A3}"/>
          </ac:spMkLst>
        </pc:spChg>
        <pc:spChg chg="add mod">
          <ac:chgData name="Agathe  HILAIRE (MUPY CONSEIL)" userId="ca51aea9-2320-4b71-aa4a-b282218ab059" providerId="ADAL" clId="{8C47565F-A28F-4ADB-A587-2292A0E43FB2}" dt="2020-11-24T13:48:24.688" v="694"/>
          <ac:spMkLst>
            <pc:docMk/>
            <pc:sldMk cId="2766607551" sldId="416"/>
            <ac:spMk id="385" creationId="{B11474EA-7442-430E-81F8-056421B8DA38}"/>
          </ac:spMkLst>
        </pc:spChg>
        <pc:spChg chg="add del mod">
          <ac:chgData name="Agathe  HILAIRE (MUPY CONSEIL)" userId="ca51aea9-2320-4b71-aa4a-b282218ab059" providerId="ADAL" clId="{8C47565F-A28F-4ADB-A587-2292A0E43FB2}" dt="2020-11-24T13:50:55.369" v="747" actId="478"/>
          <ac:spMkLst>
            <pc:docMk/>
            <pc:sldMk cId="2766607551" sldId="416"/>
            <ac:spMk id="386" creationId="{5514ED6A-EA86-4B5A-AD67-1AD88F92D211}"/>
          </ac:spMkLst>
        </pc:spChg>
        <pc:spChg chg="add mod">
          <ac:chgData name="Agathe  HILAIRE (MUPY CONSEIL)" userId="ca51aea9-2320-4b71-aa4a-b282218ab059" providerId="ADAL" clId="{8C47565F-A28F-4ADB-A587-2292A0E43FB2}" dt="2020-11-24T13:50:23.651" v="723"/>
          <ac:spMkLst>
            <pc:docMk/>
            <pc:sldMk cId="2766607551" sldId="416"/>
            <ac:spMk id="387" creationId="{161049BD-89FE-42C8-97D5-43B7DC8FAAEF}"/>
          </ac:spMkLst>
        </pc:spChg>
        <pc:spChg chg="add mod">
          <ac:chgData name="Agathe  HILAIRE (MUPY CONSEIL)" userId="ca51aea9-2320-4b71-aa4a-b282218ab059" providerId="ADAL" clId="{8C47565F-A28F-4ADB-A587-2292A0E43FB2}" dt="2020-11-24T13:50:55.880" v="748"/>
          <ac:spMkLst>
            <pc:docMk/>
            <pc:sldMk cId="2766607551" sldId="416"/>
            <ac:spMk id="388" creationId="{647D5723-C480-4417-93B2-CF62185F23D6}"/>
          </ac:spMkLst>
        </pc:spChg>
        <pc:cxnChg chg="del mod">
          <ac:chgData name="Agathe  HILAIRE (MUPY CONSEIL)" userId="ca51aea9-2320-4b71-aa4a-b282218ab059" providerId="ADAL" clId="{8C47565F-A28F-4ADB-A587-2292A0E43FB2}" dt="2020-11-24T13:29:32.320" v="445" actId="478"/>
          <ac:cxnSpMkLst>
            <pc:docMk/>
            <pc:sldMk cId="2766607551" sldId="416"/>
            <ac:cxnSpMk id="356" creationId="{746378C4-9CB9-4E54-9B21-C5DE4043D98B}"/>
          </ac:cxnSpMkLst>
        </pc:cxnChg>
        <pc:cxnChg chg="add mod">
          <ac:chgData name="Agathe  HILAIRE (MUPY CONSEIL)" userId="ca51aea9-2320-4b71-aa4a-b282218ab059" providerId="ADAL" clId="{8C47565F-A28F-4ADB-A587-2292A0E43FB2}" dt="2020-11-24T13:29:32.859" v="446"/>
          <ac:cxnSpMkLst>
            <pc:docMk/>
            <pc:sldMk cId="2766607551" sldId="416"/>
            <ac:cxnSpMk id="377" creationId="{21622078-8DEC-4E2E-B27D-39584D5EBAA0}"/>
          </ac:cxnSpMkLst>
        </pc:cxnChg>
      </pc:sldChg>
      <pc:sldChg chg="addSp delSp modSp mod">
        <pc:chgData name="Agathe  HILAIRE (MUPY CONSEIL)" userId="ca51aea9-2320-4b71-aa4a-b282218ab059" providerId="ADAL" clId="{8C47565F-A28F-4ADB-A587-2292A0E43FB2}" dt="2020-11-24T15:14:22.026" v="1854" actId="1076"/>
        <pc:sldMkLst>
          <pc:docMk/>
          <pc:sldMk cId="1875815287" sldId="417"/>
        </pc:sldMkLst>
        <pc:spChg chg="del">
          <ac:chgData name="Agathe  HILAIRE (MUPY CONSEIL)" userId="ca51aea9-2320-4b71-aa4a-b282218ab059" providerId="ADAL" clId="{8C47565F-A28F-4ADB-A587-2292A0E43FB2}" dt="2020-11-24T12:37:56.492" v="414" actId="478"/>
          <ac:spMkLst>
            <pc:docMk/>
            <pc:sldMk cId="1875815287" sldId="417"/>
            <ac:spMk id="240" creationId="{1B590995-EB21-4C4B-B1B5-90C0DCAC45C2}"/>
          </ac:spMkLst>
        </pc:spChg>
        <pc:spChg chg="del">
          <ac:chgData name="Agathe  HILAIRE (MUPY CONSEIL)" userId="ca51aea9-2320-4b71-aa4a-b282218ab059" providerId="ADAL" clId="{8C47565F-A28F-4ADB-A587-2292A0E43FB2}" dt="2020-11-24T12:37:56.492" v="414" actId="478"/>
          <ac:spMkLst>
            <pc:docMk/>
            <pc:sldMk cId="1875815287" sldId="417"/>
            <ac:spMk id="241" creationId="{2C43ECA7-B979-487B-A489-6FE6A14F0EF3}"/>
          </ac:spMkLst>
        </pc:spChg>
        <pc:spChg chg="mod">
          <ac:chgData name="Agathe  HILAIRE (MUPY CONSEIL)" userId="ca51aea9-2320-4b71-aa4a-b282218ab059" providerId="ADAL" clId="{8C47565F-A28F-4ADB-A587-2292A0E43FB2}" dt="2020-11-24T13:39:39.715" v="552" actId="108"/>
          <ac:spMkLst>
            <pc:docMk/>
            <pc:sldMk cId="1875815287" sldId="417"/>
            <ac:spMk id="338" creationId="{759297B8-14A0-42F8-A9C1-7EACA9933BFD}"/>
          </ac:spMkLst>
        </pc:spChg>
        <pc:spChg chg="del">
          <ac:chgData name="Agathe  HILAIRE (MUPY CONSEIL)" userId="ca51aea9-2320-4b71-aa4a-b282218ab059" providerId="ADAL" clId="{8C47565F-A28F-4ADB-A587-2292A0E43FB2}" dt="2020-11-24T13:39:22.520" v="550" actId="478"/>
          <ac:spMkLst>
            <pc:docMk/>
            <pc:sldMk cId="1875815287" sldId="417"/>
            <ac:spMk id="343" creationId="{F840CF2C-9225-4409-A088-8F21B4040F07}"/>
          </ac:spMkLst>
        </pc:spChg>
        <pc:spChg chg="add mod">
          <ac:chgData name="Agathe  HILAIRE (MUPY CONSEIL)" userId="ca51aea9-2320-4b71-aa4a-b282218ab059" providerId="ADAL" clId="{8C47565F-A28F-4ADB-A587-2292A0E43FB2}" dt="2020-11-24T12:37:57.131" v="415"/>
          <ac:spMkLst>
            <pc:docMk/>
            <pc:sldMk cId="1875815287" sldId="417"/>
            <ac:spMk id="344" creationId="{A872A267-CBB6-46D1-A0FF-BC2333A2F5BC}"/>
          </ac:spMkLst>
        </pc:spChg>
        <pc:spChg chg="add mod">
          <ac:chgData name="Agathe  HILAIRE (MUPY CONSEIL)" userId="ca51aea9-2320-4b71-aa4a-b282218ab059" providerId="ADAL" clId="{8C47565F-A28F-4ADB-A587-2292A0E43FB2}" dt="2020-11-24T12:37:57.131" v="415"/>
          <ac:spMkLst>
            <pc:docMk/>
            <pc:sldMk cId="1875815287" sldId="417"/>
            <ac:spMk id="345" creationId="{8B01C371-8C85-4AC9-9053-F777280BB152}"/>
          </ac:spMkLst>
        </pc:spChg>
        <pc:spChg chg="del">
          <ac:chgData name="Agathe  HILAIRE (MUPY CONSEIL)" userId="ca51aea9-2320-4b71-aa4a-b282218ab059" providerId="ADAL" clId="{8C47565F-A28F-4ADB-A587-2292A0E43FB2}" dt="2020-11-24T13:29:41.909" v="447" actId="478"/>
          <ac:spMkLst>
            <pc:docMk/>
            <pc:sldMk cId="1875815287" sldId="417"/>
            <ac:spMk id="346" creationId="{A373DC54-9D92-479F-9AAA-B8A7D687B190}"/>
          </ac:spMkLst>
        </pc:spChg>
        <pc:spChg chg="del">
          <ac:chgData name="Agathe  HILAIRE (MUPY CONSEIL)" userId="ca51aea9-2320-4b71-aa4a-b282218ab059" providerId="ADAL" clId="{8C47565F-A28F-4ADB-A587-2292A0E43FB2}" dt="2020-11-24T13:39:22.520" v="550" actId="478"/>
          <ac:spMkLst>
            <pc:docMk/>
            <pc:sldMk cId="1875815287" sldId="417"/>
            <ac:spMk id="347" creationId="{574608DA-E076-4455-889F-BA6BD1F26DAC}"/>
          </ac:spMkLst>
        </pc:spChg>
        <pc:spChg chg="del">
          <ac:chgData name="Agathe  HILAIRE (MUPY CONSEIL)" userId="ca51aea9-2320-4b71-aa4a-b282218ab059" providerId="ADAL" clId="{8C47565F-A28F-4ADB-A587-2292A0E43FB2}" dt="2020-11-24T13:35:47.459" v="502" actId="478"/>
          <ac:spMkLst>
            <pc:docMk/>
            <pc:sldMk cId="1875815287" sldId="417"/>
            <ac:spMk id="348" creationId="{1188C7E0-4F30-40CE-A89A-92D246116393}"/>
          </ac:spMkLst>
        </pc:spChg>
        <pc:spChg chg="del">
          <ac:chgData name="Agathe  HILAIRE (MUPY CONSEIL)" userId="ca51aea9-2320-4b71-aa4a-b282218ab059" providerId="ADAL" clId="{8C47565F-A28F-4ADB-A587-2292A0E43FB2}" dt="2020-11-24T15:06:02.354" v="1839" actId="478"/>
          <ac:spMkLst>
            <pc:docMk/>
            <pc:sldMk cId="1875815287" sldId="417"/>
            <ac:spMk id="349" creationId="{85A2DC63-440F-4BF2-B166-2B99261883CB}"/>
          </ac:spMkLst>
        </pc:spChg>
        <pc:spChg chg="del">
          <ac:chgData name="Agathe  HILAIRE (MUPY CONSEIL)" userId="ca51aea9-2320-4b71-aa4a-b282218ab059" providerId="ADAL" clId="{8C47565F-A28F-4ADB-A587-2292A0E43FB2}" dt="2020-11-24T12:37:56.492" v="414" actId="478"/>
          <ac:spMkLst>
            <pc:docMk/>
            <pc:sldMk cId="1875815287" sldId="417"/>
            <ac:spMk id="350" creationId="{64011E43-09C5-4EC6-B6E5-DF532ED9FC8D}"/>
          </ac:spMkLst>
        </pc:spChg>
        <pc:spChg chg="del">
          <ac:chgData name="Agathe  HILAIRE (MUPY CONSEIL)" userId="ca51aea9-2320-4b71-aa4a-b282218ab059" providerId="ADAL" clId="{8C47565F-A28F-4ADB-A587-2292A0E43FB2}" dt="2020-11-24T13:29:41.909" v="447" actId="478"/>
          <ac:spMkLst>
            <pc:docMk/>
            <pc:sldMk cId="1875815287" sldId="417"/>
            <ac:spMk id="352" creationId="{37E2998D-6083-4160-9BBD-83E7197EE3F2}"/>
          </ac:spMkLst>
        </pc:spChg>
        <pc:spChg chg="del">
          <ac:chgData name="Agathe  HILAIRE (MUPY CONSEIL)" userId="ca51aea9-2320-4b71-aa4a-b282218ab059" providerId="ADAL" clId="{8C47565F-A28F-4ADB-A587-2292A0E43FB2}" dt="2020-11-24T13:29:41.909" v="447" actId="478"/>
          <ac:spMkLst>
            <pc:docMk/>
            <pc:sldMk cId="1875815287" sldId="417"/>
            <ac:spMk id="353" creationId="{65966F79-6565-45E8-8EC7-AFDF34A8BDE3}"/>
          </ac:spMkLst>
        </pc:spChg>
        <pc:spChg chg="del">
          <ac:chgData name="Agathe  HILAIRE (MUPY CONSEIL)" userId="ca51aea9-2320-4b71-aa4a-b282218ab059" providerId="ADAL" clId="{8C47565F-A28F-4ADB-A587-2292A0E43FB2}" dt="2020-11-24T13:29:41.909" v="447" actId="478"/>
          <ac:spMkLst>
            <pc:docMk/>
            <pc:sldMk cId="1875815287" sldId="417"/>
            <ac:spMk id="354" creationId="{A7D17C76-D2AA-4C82-B16C-121EBDEB5E67}"/>
          </ac:spMkLst>
        </pc:spChg>
        <pc:spChg chg="del">
          <ac:chgData name="Agathe  HILAIRE (MUPY CONSEIL)" userId="ca51aea9-2320-4b71-aa4a-b282218ab059" providerId="ADAL" clId="{8C47565F-A28F-4ADB-A587-2292A0E43FB2}" dt="2020-11-24T13:29:41.909" v="447" actId="478"/>
          <ac:spMkLst>
            <pc:docMk/>
            <pc:sldMk cId="1875815287" sldId="417"/>
            <ac:spMk id="355" creationId="{95EBC6F3-ADF1-4BAD-B680-EDD755E92D6D}"/>
          </ac:spMkLst>
        </pc:spChg>
        <pc:spChg chg="del">
          <ac:chgData name="Agathe  HILAIRE (MUPY CONSEIL)" userId="ca51aea9-2320-4b71-aa4a-b282218ab059" providerId="ADAL" clId="{8C47565F-A28F-4ADB-A587-2292A0E43FB2}" dt="2020-11-24T13:29:41.909" v="447" actId="478"/>
          <ac:spMkLst>
            <pc:docMk/>
            <pc:sldMk cId="1875815287" sldId="417"/>
            <ac:spMk id="357" creationId="{D6F88369-E1B3-46A3-A6AB-C5C4A2DFB97B}"/>
          </ac:spMkLst>
        </pc:spChg>
        <pc:spChg chg="del">
          <ac:chgData name="Agathe  HILAIRE (MUPY CONSEIL)" userId="ca51aea9-2320-4b71-aa4a-b282218ab059" providerId="ADAL" clId="{8C47565F-A28F-4ADB-A587-2292A0E43FB2}" dt="2020-11-24T13:29:41.909" v="447" actId="478"/>
          <ac:spMkLst>
            <pc:docMk/>
            <pc:sldMk cId="1875815287" sldId="417"/>
            <ac:spMk id="358" creationId="{8DA86541-6849-454A-B12E-AE8BC01A7F8D}"/>
          </ac:spMkLst>
        </pc:spChg>
        <pc:spChg chg="del">
          <ac:chgData name="Agathe  HILAIRE (MUPY CONSEIL)" userId="ca51aea9-2320-4b71-aa4a-b282218ab059" providerId="ADAL" clId="{8C47565F-A28F-4ADB-A587-2292A0E43FB2}" dt="2020-11-24T13:29:44.714" v="448" actId="478"/>
          <ac:spMkLst>
            <pc:docMk/>
            <pc:sldMk cId="1875815287" sldId="417"/>
            <ac:spMk id="359" creationId="{0DC9B732-B77B-47F9-BB11-46B65063E79A}"/>
          </ac:spMkLst>
        </pc:spChg>
        <pc:spChg chg="del">
          <ac:chgData name="Agathe  HILAIRE (MUPY CONSEIL)" userId="ca51aea9-2320-4b71-aa4a-b282218ab059" providerId="ADAL" clId="{8C47565F-A28F-4ADB-A587-2292A0E43FB2}" dt="2020-11-24T13:29:41.909" v="447" actId="478"/>
          <ac:spMkLst>
            <pc:docMk/>
            <pc:sldMk cId="1875815287" sldId="417"/>
            <ac:spMk id="362" creationId="{200D9D1B-87BD-4611-A00C-643E7F429609}"/>
          </ac:spMkLst>
        </pc:spChg>
        <pc:spChg chg="add del mod">
          <ac:chgData name="Agathe  HILAIRE (MUPY CONSEIL)" userId="ca51aea9-2320-4b71-aa4a-b282218ab059" providerId="ADAL" clId="{8C47565F-A28F-4ADB-A587-2292A0E43FB2}" dt="2020-11-24T13:39:22.520" v="550" actId="478"/>
          <ac:spMkLst>
            <pc:docMk/>
            <pc:sldMk cId="1875815287" sldId="417"/>
            <ac:spMk id="366" creationId="{46D94974-37DE-4E4A-8ACB-6F2D3FC924C8}"/>
          </ac:spMkLst>
        </pc:spChg>
        <pc:spChg chg="add mod">
          <ac:chgData name="Agathe  HILAIRE (MUPY CONSEIL)" userId="ca51aea9-2320-4b71-aa4a-b282218ab059" providerId="ADAL" clId="{8C47565F-A28F-4ADB-A587-2292A0E43FB2}" dt="2020-11-24T13:29:45.240" v="449"/>
          <ac:spMkLst>
            <pc:docMk/>
            <pc:sldMk cId="1875815287" sldId="417"/>
            <ac:spMk id="367" creationId="{688622F4-F2A8-4F35-84D0-9FAE79A48335}"/>
          </ac:spMkLst>
        </pc:spChg>
        <pc:spChg chg="add mod">
          <ac:chgData name="Agathe  HILAIRE (MUPY CONSEIL)" userId="ca51aea9-2320-4b71-aa4a-b282218ab059" providerId="ADAL" clId="{8C47565F-A28F-4ADB-A587-2292A0E43FB2}" dt="2020-11-24T13:29:45.240" v="449"/>
          <ac:spMkLst>
            <pc:docMk/>
            <pc:sldMk cId="1875815287" sldId="417"/>
            <ac:spMk id="372" creationId="{CB96FEE9-8DD7-4AD1-8D7F-DE9DFF699796}"/>
          </ac:spMkLst>
        </pc:spChg>
        <pc:spChg chg="add mod">
          <ac:chgData name="Agathe  HILAIRE (MUPY CONSEIL)" userId="ca51aea9-2320-4b71-aa4a-b282218ab059" providerId="ADAL" clId="{8C47565F-A28F-4ADB-A587-2292A0E43FB2}" dt="2020-11-24T13:29:45.240" v="449"/>
          <ac:spMkLst>
            <pc:docMk/>
            <pc:sldMk cId="1875815287" sldId="417"/>
            <ac:spMk id="373" creationId="{7DBD8F32-0FD3-4803-A020-D67FB65EF0EF}"/>
          </ac:spMkLst>
        </pc:spChg>
        <pc:spChg chg="add del mod ord">
          <ac:chgData name="Agathe  HILAIRE (MUPY CONSEIL)" userId="ca51aea9-2320-4b71-aa4a-b282218ab059" providerId="ADAL" clId="{8C47565F-A28F-4ADB-A587-2292A0E43FB2}" dt="2020-11-24T13:50:27.162" v="724" actId="478"/>
          <ac:spMkLst>
            <pc:docMk/>
            <pc:sldMk cId="1875815287" sldId="417"/>
            <ac:spMk id="374" creationId="{C2B4A879-8F89-456F-AAB5-25E4F92DFED7}"/>
          </ac:spMkLst>
        </pc:spChg>
        <pc:spChg chg="add mod">
          <ac:chgData name="Agathe  HILAIRE (MUPY CONSEIL)" userId="ca51aea9-2320-4b71-aa4a-b282218ab059" providerId="ADAL" clId="{8C47565F-A28F-4ADB-A587-2292A0E43FB2}" dt="2020-11-24T13:29:45.240" v="449"/>
          <ac:spMkLst>
            <pc:docMk/>
            <pc:sldMk cId="1875815287" sldId="417"/>
            <ac:spMk id="375" creationId="{4C046673-6E16-4BDE-8EAC-617CED59009B}"/>
          </ac:spMkLst>
        </pc:spChg>
        <pc:spChg chg="add mod">
          <ac:chgData name="Agathe  HILAIRE (MUPY CONSEIL)" userId="ca51aea9-2320-4b71-aa4a-b282218ab059" providerId="ADAL" clId="{8C47565F-A28F-4ADB-A587-2292A0E43FB2}" dt="2020-11-24T13:29:45.240" v="449"/>
          <ac:spMkLst>
            <pc:docMk/>
            <pc:sldMk cId="1875815287" sldId="417"/>
            <ac:spMk id="376" creationId="{218EE79B-1D50-4652-9650-BD1C7CE48E5E}"/>
          </ac:spMkLst>
        </pc:spChg>
        <pc:spChg chg="add mod">
          <ac:chgData name="Agathe  HILAIRE (MUPY CONSEIL)" userId="ca51aea9-2320-4b71-aa4a-b282218ab059" providerId="ADAL" clId="{8C47565F-A28F-4ADB-A587-2292A0E43FB2}" dt="2020-11-24T13:29:45.240" v="449"/>
          <ac:spMkLst>
            <pc:docMk/>
            <pc:sldMk cId="1875815287" sldId="417"/>
            <ac:spMk id="377" creationId="{4A383A00-AEC7-456B-972A-60D22390B4DA}"/>
          </ac:spMkLst>
        </pc:spChg>
        <pc:spChg chg="add mod">
          <ac:chgData name="Agathe  HILAIRE (MUPY CONSEIL)" userId="ca51aea9-2320-4b71-aa4a-b282218ab059" providerId="ADAL" clId="{8C47565F-A28F-4ADB-A587-2292A0E43FB2}" dt="2020-11-24T13:35:48.517" v="503"/>
          <ac:spMkLst>
            <pc:docMk/>
            <pc:sldMk cId="1875815287" sldId="417"/>
            <ac:spMk id="379" creationId="{AA18D2FF-F60E-40B8-8993-43B8FF7F1B5B}"/>
          </ac:spMkLst>
        </pc:spChg>
        <pc:spChg chg="add mod">
          <ac:chgData name="Agathe  HILAIRE (MUPY CONSEIL)" userId="ca51aea9-2320-4b71-aa4a-b282218ab059" providerId="ADAL" clId="{8C47565F-A28F-4ADB-A587-2292A0E43FB2}" dt="2020-11-24T15:14:22.026" v="1854" actId="1076"/>
          <ac:spMkLst>
            <pc:docMk/>
            <pc:sldMk cId="1875815287" sldId="417"/>
            <ac:spMk id="380" creationId="{07F32F80-2643-42B0-93AE-E635CC3BEDF5}"/>
          </ac:spMkLst>
        </pc:spChg>
        <pc:spChg chg="add mod">
          <ac:chgData name="Agathe  HILAIRE (MUPY CONSEIL)" userId="ca51aea9-2320-4b71-aa4a-b282218ab059" providerId="ADAL" clId="{8C47565F-A28F-4ADB-A587-2292A0E43FB2}" dt="2020-11-24T13:39:23.065" v="551"/>
          <ac:spMkLst>
            <pc:docMk/>
            <pc:sldMk cId="1875815287" sldId="417"/>
            <ac:spMk id="381" creationId="{51A821CD-6FE4-47C9-96A5-5A0A1655F6C8}"/>
          </ac:spMkLst>
        </pc:spChg>
        <pc:spChg chg="add mod">
          <ac:chgData name="Agathe  HILAIRE (MUPY CONSEIL)" userId="ca51aea9-2320-4b71-aa4a-b282218ab059" providerId="ADAL" clId="{8C47565F-A28F-4ADB-A587-2292A0E43FB2}" dt="2020-11-24T13:39:23.065" v="551"/>
          <ac:spMkLst>
            <pc:docMk/>
            <pc:sldMk cId="1875815287" sldId="417"/>
            <ac:spMk id="382" creationId="{0131CF2E-F2A3-4B03-810A-2EDCD04670A4}"/>
          </ac:spMkLst>
        </pc:spChg>
        <pc:spChg chg="add mod">
          <ac:chgData name="Agathe  HILAIRE (MUPY CONSEIL)" userId="ca51aea9-2320-4b71-aa4a-b282218ab059" providerId="ADAL" clId="{8C47565F-A28F-4ADB-A587-2292A0E43FB2}" dt="2020-11-24T13:44:56.626" v="629"/>
          <ac:spMkLst>
            <pc:docMk/>
            <pc:sldMk cId="1875815287" sldId="417"/>
            <ac:spMk id="383" creationId="{3EE643B2-A0D6-4106-AFD9-A99332AE5161}"/>
          </ac:spMkLst>
        </pc:spChg>
        <pc:spChg chg="add mod">
          <ac:chgData name="Agathe  HILAIRE (MUPY CONSEIL)" userId="ca51aea9-2320-4b71-aa4a-b282218ab059" providerId="ADAL" clId="{8C47565F-A28F-4ADB-A587-2292A0E43FB2}" dt="2020-11-24T13:44:56.626" v="629"/>
          <ac:spMkLst>
            <pc:docMk/>
            <pc:sldMk cId="1875815287" sldId="417"/>
            <ac:spMk id="384" creationId="{BF246542-4BBC-4D5C-82BE-20623F5D34DE}"/>
          </ac:spMkLst>
        </pc:spChg>
        <pc:spChg chg="add mod">
          <ac:chgData name="Agathe  HILAIRE (MUPY CONSEIL)" userId="ca51aea9-2320-4b71-aa4a-b282218ab059" providerId="ADAL" clId="{8C47565F-A28F-4ADB-A587-2292A0E43FB2}" dt="2020-11-24T13:48:21.507" v="693" actId="20577"/>
          <ac:spMkLst>
            <pc:docMk/>
            <pc:sldMk cId="1875815287" sldId="417"/>
            <ac:spMk id="385" creationId="{D1925043-527E-4A3D-80A6-FCF970BE06F9}"/>
          </ac:spMkLst>
        </pc:spChg>
        <pc:spChg chg="add mod">
          <ac:chgData name="Agathe  HILAIRE (MUPY CONSEIL)" userId="ca51aea9-2320-4b71-aa4a-b282218ab059" providerId="ADAL" clId="{8C47565F-A28F-4ADB-A587-2292A0E43FB2}" dt="2020-11-24T13:50:51.878" v="746" actId="14100"/>
          <ac:spMkLst>
            <pc:docMk/>
            <pc:sldMk cId="1875815287" sldId="417"/>
            <ac:spMk id="386" creationId="{2D524C0D-ACC3-4D6A-B7DF-2F4EDAF9BC57}"/>
          </ac:spMkLst>
        </pc:spChg>
        <pc:spChg chg="add mod">
          <ac:chgData name="Agathe  HILAIRE (MUPY CONSEIL)" userId="ca51aea9-2320-4b71-aa4a-b282218ab059" providerId="ADAL" clId="{8C47565F-A28F-4ADB-A587-2292A0E43FB2}" dt="2020-11-24T13:50:27.674" v="725"/>
          <ac:spMkLst>
            <pc:docMk/>
            <pc:sldMk cId="1875815287" sldId="417"/>
            <ac:spMk id="387" creationId="{A8E9DF59-EB79-49F5-BDA8-DCC96FC93344}"/>
          </ac:spMkLst>
        </pc:spChg>
        <pc:grpChg chg="ord">
          <ac:chgData name="Agathe  HILAIRE (MUPY CONSEIL)" userId="ca51aea9-2320-4b71-aa4a-b282218ab059" providerId="ADAL" clId="{8C47565F-A28F-4ADB-A587-2292A0E43FB2}" dt="2020-11-24T13:29:52.964" v="451" actId="167"/>
          <ac:grpSpMkLst>
            <pc:docMk/>
            <pc:sldMk cId="1875815287" sldId="417"/>
            <ac:grpSpMk id="334" creationId="{9329C86C-E97C-4FEF-950C-0898079FDE17}"/>
          </ac:grpSpMkLst>
        </pc:grpChg>
        <pc:cxnChg chg="del mod">
          <ac:chgData name="Agathe  HILAIRE (MUPY CONSEIL)" userId="ca51aea9-2320-4b71-aa4a-b282218ab059" providerId="ADAL" clId="{8C47565F-A28F-4ADB-A587-2292A0E43FB2}" dt="2020-11-24T13:29:44.714" v="448" actId="478"/>
          <ac:cxnSpMkLst>
            <pc:docMk/>
            <pc:sldMk cId="1875815287" sldId="417"/>
            <ac:cxnSpMk id="356" creationId="{746378C4-9CB9-4E54-9B21-C5DE4043D98B}"/>
          </ac:cxnSpMkLst>
        </pc:cxnChg>
        <pc:cxnChg chg="add mod">
          <ac:chgData name="Agathe  HILAIRE (MUPY CONSEIL)" userId="ca51aea9-2320-4b71-aa4a-b282218ab059" providerId="ADAL" clId="{8C47565F-A28F-4ADB-A587-2292A0E43FB2}" dt="2020-11-24T13:29:45.240" v="449"/>
          <ac:cxnSpMkLst>
            <pc:docMk/>
            <pc:sldMk cId="1875815287" sldId="417"/>
            <ac:cxnSpMk id="378" creationId="{CFA28382-000F-4020-B885-EB7D75A86565}"/>
          </ac:cxnSpMkLst>
        </pc:cxnChg>
      </pc:sldChg>
      <pc:sldChg chg="delSp add del mod">
        <pc:chgData name="Agathe  HILAIRE (MUPY CONSEIL)" userId="ca51aea9-2320-4b71-aa4a-b282218ab059" providerId="ADAL" clId="{8C47565F-A28F-4ADB-A587-2292A0E43FB2}" dt="2020-11-24T17:33:47.416" v="2722" actId="47"/>
        <pc:sldMkLst>
          <pc:docMk/>
          <pc:sldMk cId="58696424" sldId="419"/>
        </pc:sldMkLst>
        <pc:graphicFrameChg chg="del">
          <ac:chgData name="Agathe  HILAIRE (MUPY CONSEIL)" userId="ca51aea9-2320-4b71-aa4a-b282218ab059" providerId="ADAL" clId="{8C47565F-A28F-4ADB-A587-2292A0E43FB2}" dt="2020-11-24T15:59:10.197" v="2115" actId="478"/>
          <ac:graphicFrameMkLst>
            <pc:docMk/>
            <pc:sldMk cId="58696424" sldId="419"/>
            <ac:graphicFrameMk id="5" creationId="{A38E71F6-0B43-42CF-993B-30AE089C2CCC}"/>
          </ac:graphicFrameMkLst>
        </pc:graphicFrameChg>
      </pc:sldChg>
      <pc:sldChg chg="addSp delSp modSp mod ord">
        <pc:chgData name="Agathe  HILAIRE (MUPY CONSEIL)" userId="ca51aea9-2320-4b71-aa4a-b282218ab059" providerId="ADAL" clId="{8C47565F-A28F-4ADB-A587-2292A0E43FB2}" dt="2020-11-24T14:15:32.048" v="1718" actId="1037"/>
        <pc:sldMkLst>
          <pc:docMk/>
          <pc:sldMk cId="541562034" sldId="420"/>
        </pc:sldMkLst>
        <pc:spChg chg="mod">
          <ac:chgData name="Agathe  HILAIRE (MUPY CONSEIL)" userId="ca51aea9-2320-4b71-aa4a-b282218ab059" providerId="ADAL" clId="{8C47565F-A28F-4ADB-A587-2292A0E43FB2}" dt="2020-11-24T14:02:20.942" v="1104" actId="20577"/>
          <ac:spMkLst>
            <pc:docMk/>
            <pc:sldMk cId="541562034" sldId="420"/>
            <ac:spMk id="235" creationId="{7EE9865A-2AF1-4DBC-9CDA-B232E78B6F83}"/>
          </ac:spMkLst>
        </pc:spChg>
        <pc:graphicFrameChg chg="add del mod">
          <ac:chgData name="Agathe  HILAIRE (MUPY CONSEIL)" userId="ca51aea9-2320-4b71-aa4a-b282218ab059" providerId="ADAL" clId="{8C47565F-A28F-4ADB-A587-2292A0E43FB2}" dt="2020-11-24T13:52:40.515" v="754"/>
          <ac:graphicFrameMkLst>
            <pc:docMk/>
            <pc:sldMk cId="541562034" sldId="420"/>
            <ac:graphicFrameMk id="3" creationId="{576A0EF4-8A7C-4652-9653-E9D940FF4418}"/>
          </ac:graphicFrameMkLst>
        </pc:graphicFrameChg>
        <pc:graphicFrameChg chg="add del mod">
          <ac:chgData name="Agathe  HILAIRE (MUPY CONSEIL)" userId="ca51aea9-2320-4b71-aa4a-b282218ab059" providerId="ADAL" clId="{8C47565F-A28F-4ADB-A587-2292A0E43FB2}" dt="2020-11-24T13:54:48.035" v="798" actId="478"/>
          <ac:graphicFrameMkLst>
            <pc:docMk/>
            <pc:sldMk cId="541562034" sldId="420"/>
            <ac:graphicFrameMk id="5" creationId="{73252622-FAE2-4DA5-81C6-2C5B15FC001E}"/>
          </ac:graphicFrameMkLst>
        </pc:graphicFrameChg>
        <pc:picChg chg="add del mod">
          <ac:chgData name="Agathe  HILAIRE (MUPY CONSEIL)" userId="ca51aea9-2320-4b71-aa4a-b282218ab059" providerId="ADAL" clId="{8C47565F-A28F-4ADB-A587-2292A0E43FB2}" dt="2020-11-24T13:53:51.766" v="785" actId="478"/>
          <ac:picMkLst>
            <pc:docMk/>
            <pc:sldMk cId="541562034" sldId="420"/>
            <ac:picMk id="4" creationId="{BA176C07-8093-4B98-8A87-95CFC4CC2A6A}"/>
          </ac:picMkLst>
        </pc:picChg>
        <pc:picChg chg="add mod">
          <ac:chgData name="Agathe  HILAIRE (MUPY CONSEIL)" userId="ca51aea9-2320-4b71-aa4a-b282218ab059" providerId="ADAL" clId="{8C47565F-A28F-4ADB-A587-2292A0E43FB2}" dt="2020-11-24T14:15:32.048" v="1718" actId="1037"/>
          <ac:picMkLst>
            <pc:docMk/>
            <pc:sldMk cId="541562034" sldId="420"/>
            <ac:picMk id="6" creationId="{2EC2BCF0-1109-414F-9C77-BB519A3126C3}"/>
          </ac:picMkLst>
        </pc:picChg>
        <pc:picChg chg="add del mod">
          <ac:chgData name="Agathe  HILAIRE (MUPY CONSEIL)" userId="ca51aea9-2320-4b71-aa4a-b282218ab059" providerId="ADAL" clId="{8C47565F-A28F-4ADB-A587-2292A0E43FB2}" dt="2020-11-24T13:55:53.069" v="815" actId="478"/>
          <ac:picMkLst>
            <pc:docMk/>
            <pc:sldMk cId="541562034" sldId="420"/>
            <ac:picMk id="7" creationId="{51F2CB5C-AD02-4EE6-ACE4-3A57F1AEE340}"/>
          </ac:picMkLst>
        </pc:picChg>
      </pc:sldChg>
      <pc:sldChg chg="addSp delSp modSp add mod ord setBg setClrOvrMap">
        <pc:chgData name="Agathe  HILAIRE (MUPY CONSEIL)" userId="ca51aea9-2320-4b71-aa4a-b282218ab059" providerId="ADAL" clId="{8C47565F-A28F-4ADB-A587-2292A0E43FB2}" dt="2020-11-25T07:33:41.663" v="4115" actId="207"/>
        <pc:sldMkLst>
          <pc:docMk/>
          <pc:sldMk cId="2696640722" sldId="421"/>
        </pc:sldMkLst>
        <pc:spChg chg="mod ord">
          <ac:chgData name="Agathe  HILAIRE (MUPY CONSEIL)" userId="ca51aea9-2320-4b71-aa4a-b282218ab059" providerId="ADAL" clId="{8C47565F-A28F-4ADB-A587-2292A0E43FB2}" dt="2020-11-24T13:58:14.392" v="838" actId="26606"/>
          <ac:spMkLst>
            <pc:docMk/>
            <pc:sldMk cId="2696640722" sldId="421"/>
            <ac:spMk id="2" creationId="{BA6DA7AA-A55C-42DF-8FDC-8EAC3A715C77}"/>
          </ac:spMkLst>
        </pc:spChg>
        <pc:spChg chg="add del">
          <ac:chgData name="Agathe  HILAIRE (MUPY CONSEIL)" userId="ca51aea9-2320-4b71-aa4a-b282218ab059" providerId="ADAL" clId="{8C47565F-A28F-4ADB-A587-2292A0E43FB2}" dt="2020-11-24T13:56:27.289" v="817" actId="478"/>
          <ac:spMkLst>
            <pc:docMk/>
            <pc:sldMk cId="2696640722" sldId="421"/>
            <ac:spMk id="3" creationId="{9F159EFD-910E-4100-8FA3-56E054618386}"/>
          </ac:spMkLst>
        </pc:spChg>
        <pc:spChg chg="add del">
          <ac:chgData name="Agathe  HILAIRE (MUPY CONSEIL)" userId="ca51aea9-2320-4b71-aa4a-b282218ab059" providerId="ADAL" clId="{8C47565F-A28F-4ADB-A587-2292A0E43FB2}" dt="2020-11-24T13:59:31.785" v="843" actId="478"/>
          <ac:spMkLst>
            <pc:docMk/>
            <pc:sldMk cId="2696640722" sldId="421"/>
            <ac:spMk id="5" creationId="{6534BD60-6FEB-4D69-9EFE-72A641563C81}"/>
          </ac:spMkLst>
        </pc:spChg>
        <pc:spChg chg="add del mod">
          <ac:chgData name="Agathe  HILAIRE (MUPY CONSEIL)" userId="ca51aea9-2320-4b71-aa4a-b282218ab059" providerId="ADAL" clId="{8C47565F-A28F-4ADB-A587-2292A0E43FB2}" dt="2020-11-24T13:59:31.785" v="843" actId="478"/>
          <ac:spMkLst>
            <pc:docMk/>
            <pc:sldMk cId="2696640722" sldId="421"/>
            <ac:spMk id="52" creationId="{F18F7CAC-EE99-449F-BEB7-A16E8E38F62B}"/>
          </ac:spMkLst>
        </pc:spChg>
        <pc:spChg chg="add del mod">
          <ac:chgData name="Agathe  HILAIRE (MUPY CONSEIL)" userId="ca51aea9-2320-4b71-aa4a-b282218ab059" providerId="ADAL" clId="{8C47565F-A28F-4ADB-A587-2292A0E43FB2}" dt="2020-11-24T14:03:57.118" v="1128" actId="478"/>
          <ac:spMkLst>
            <pc:docMk/>
            <pc:sldMk cId="2696640722" sldId="421"/>
            <ac:spMk id="54" creationId="{159081BD-11BA-4FDF-9C32-B7A585F43B8B}"/>
          </ac:spMkLst>
        </pc:spChg>
        <pc:spChg chg="add del">
          <ac:chgData name="Agathe  HILAIRE (MUPY CONSEIL)" userId="ca51aea9-2320-4b71-aa4a-b282218ab059" providerId="ADAL" clId="{8C47565F-A28F-4ADB-A587-2292A0E43FB2}" dt="2020-11-24T13:57:37.270" v="824" actId="26606"/>
          <ac:spMkLst>
            <pc:docMk/>
            <pc:sldMk cId="2696640722" sldId="421"/>
            <ac:spMk id="112" creationId="{823AC064-BC96-4F32-8AE1-B2FD38754823}"/>
          </ac:spMkLst>
        </pc:spChg>
        <pc:spChg chg="add del">
          <ac:chgData name="Agathe  HILAIRE (MUPY CONSEIL)" userId="ca51aea9-2320-4b71-aa4a-b282218ab059" providerId="ADAL" clId="{8C47565F-A28F-4ADB-A587-2292A0E43FB2}" dt="2020-11-24T13:57:55.189" v="836" actId="26606"/>
          <ac:spMkLst>
            <pc:docMk/>
            <pc:sldMk cId="2696640722" sldId="421"/>
            <ac:spMk id="118" creationId="{AF2F604E-43BE-4DC3-B983-E071523364F8}"/>
          </ac:spMkLst>
        </pc:spChg>
        <pc:spChg chg="add del">
          <ac:chgData name="Agathe  HILAIRE (MUPY CONSEIL)" userId="ca51aea9-2320-4b71-aa4a-b282218ab059" providerId="ADAL" clId="{8C47565F-A28F-4ADB-A587-2292A0E43FB2}" dt="2020-11-24T13:57:49.064" v="834" actId="26606"/>
          <ac:spMkLst>
            <pc:docMk/>
            <pc:sldMk cId="2696640722" sldId="421"/>
            <ac:spMk id="119" creationId="{B81933D1-5615-42C7-9C0B-4EB7105CCE2D}"/>
          </ac:spMkLst>
        </pc:spChg>
        <pc:spChg chg="add del">
          <ac:chgData name="Agathe  HILAIRE (MUPY CONSEIL)" userId="ca51aea9-2320-4b71-aa4a-b282218ab059" providerId="ADAL" clId="{8C47565F-A28F-4ADB-A587-2292A0E43FB2}" dt="2020-11-24T13:57:55.189" v="836" actId="26606"/>
          <ac:spMkLst>
            <pc:docMk/>
            <pc:sldMk cId="2696640722" sldId="421"/>
            <ac:spMk id="120" creationId="{08C9B587-E65E-4B52-B37C-ABEBB6E87928}"/>
          </ac:spMkLst>
        </pc:spChg>
        <pc:spChg chg="add del">
          <ac:chgData name="Agathe  HILAIRE (MUPY CONSEIL)" userId="ca51aea9-2320-4b71-aa4a-b282218ab059" providerId="ADAL" clId="{8C47565F-A28F-4ADB-A587-2292A0E43FB2}" dt="2020-11-24T13:57:49.064" v="834" actId="26606"/>
          <ac:spMkLst>
            <pc:docMk/>
            <pc:sldMk cId="2696640722" sldId="421"/>
            <ac:spMk id="121" creationId="{B089A89A-1E9C-4761-9DFF-53C275FBF870}"/>
          </ac:spMkLst>
        </pc:spChg>
        <pc:spChg chg="add del">
          <ac:chgData name="Agathe  HILAIRE (MUPY CONSEIL)" userId="ca51aea9-2320-4b71-aa4a-b282218ab059" providerId="ADAL" clId="{8C47565F-A28F-4ADB-A587-2292A0E43FB2}" dt="2020-11-24T13:57:49.064" v="834" actId="26606"/>
          <ac:spMkLst>
            <pc:docMk/>
            <pc:sldMk cId="2696640722" sldId="421"/>
            <ac:spMk id="123" creationId="{19C9EAEA-39D0-4B0E-A0EB-51E7B26740B1}"/>
          </ac:spMkLst>
        </pc:spChg>
        <pc:spChg chg="add del">
          <ac:chgData name="Agathe  HILAIRE (MUPY CONSEIL)" userId="ca51aea9-2320-4b71-aa4a-b282218ab059" providerId="ADAL" clId="{8C47565F-A28F-4ADB-A587-2292A0E43FB2}" dt="2020-11-24T13:57:41.695" v="828" actId="26606"/>
          <ac:spMkLst>
            <pc:docMk/>
            <pc:sldMk cId="2696640722" sldId="421"/>
            <ac:spMk id="138" creationId="{D9F5512A-48E1-4C07-B75E-3CCC517B6804}"/>
          </ac:spMkLst>
        </pc:spChg>
        <pc:spChg chg="mod">
          <ac:chgData name="Agathe  HILAIRE (MUPY CONSEIL)" userId="ca51aea9-2320-4b71-aa4a-b282218ab059" providerId="ADAL" clId="{8C47565F-A28F-4ADB-A587-2292A0E43FB2}" dt="2020-11-24T14:17:12.641" v="1742" actId="404"/>
          <ac:spMkLst>
            <pc:docMk/>
            <pc:sldMk cId="2696640722" sldId="421"/>
            <ac:spMk id="235" creationId="{7EE9865A-2AF1-4DBC-9CDA-B232E78B6F83}"/>
          </ac:spMkLst>
        </pc:spChg>
        <pc:spChg chg="add del">
          <ac:chgData name="Agathe  HILAIRE (MUPY CONSEIL)" userId="ca51aea9-2320-4b71-aa4a-b282218ab059" providerId="ADAL" clId="{8C47565F-A28F-4ADB-A587-2292A0E43FB2}" dt="2020-11-24T13:57:39.831" v="826" actId="26606"/>
          <ac:spMkLst>
            <pc:docMk/>
            <pc:sldMk cId="2696640722" sldId="421"/>
            <ac:spMk id="237" creationId="{99ED5833-B85B-4103-8A3B-CAB0308E6C15}"/>
          </ac:spMkLst>
        </pc:spChg>
        <pc:spChg chg="add del">
          <ac:chgData name="Agathe  HILAIRE (MUPY CONSEIL)" userId="ca51aea9-2320-4b71-aa4a-b282218ab059" providerId="ADAL" clId="{8C47565F-A28F-4ADB-A587-2292A0E43FB2}" dt="2020-11-24T13:57:41.695" v="828" actId="26606"/>
          <ac:spMkLst>
            <pc:docMk/>
            <pc:sldMk cId="2696640722" sldId="421"/>
            <ac:spMk id="239" creationId="{7316481C-0A49-4796-812B-0D64F063B720}"/>
          </ac:spMkLst>
        </pc:spChg>
        <pc:spChg chg="add del">
          <ac:chgData name="Agathe  HILAIRE (MUPY CONSEIL)" userId="ca51aea9-2320-4b71-aa4a-b282218ab059" providerId="ADAL" clId="{8C47565F-A28F-4ADB-A587-2292A0E43FB2}" dt="2020-11-24T13:57:41.695" v="828" actId="26606"/>
          <ac:spMkLst>
            <pc:docMk/>
            <pc:sldMk cId="2696640722" sldId="421"/>
            <ac:spMk id="240" creationId="{A5271697-90F1-4A23-8EF2-0179F2EAFACB}"/>
          </ac:spMkLst>
        </pc:spChg>
        <pc:spChg chg="add del">
          <ac:chgData name="Agathe  HILAIRE (MUPY CONSEIL)" userId="ca51aea9-2320-4b71-aa4a-b282218ab059" providerId="ADAL" clId="{8C47565F-A28F-4ADB-A587-2292A0E43FB2}" dt="2020-11-24T13:57:44.640" v="830" actId="26606"/>
          <ac:spMkLst>
            <pc:docMk/>
            <pc:sldMk cId="2696640722" sldId="421"/>
            <ac:spMk id="243" creationId="{0DE6A193-4755-479A-BC6F-A7EBCA73BE1A}"/>
          </ac:spMkLst>
        </pc:spChg>
        <pc:spChg chg="add del">
          <ac:chgData name="Agathe  HILAIRE (MUPY CONSEIL)" userId="ca51aea9-2320-4b71-aa4a-b282218ab059" providerId="ADAL" clId="{8C47565F-A28F-4ADB-A587-2292A0E43FB2}" dt="2020-11-24T13:57:44.640" v="830" actId="26606"/>
          <ac:spMkLst>
            <pc:docMk/>
            <pc:sldMk cId="2696640722" sldId="421"/>
            <ac:spMk id="244" creationId="{5A55B759-31A7-423C-9BC2-A8BC09FE98B9}"/>
          </ac:spMkLst>
        </pc:spChg>
        <pc:spChg chg="add del">
          <ac:chgData name="Agathe  HILAIRE (MUPY CONSEIL)" userId="ca51aea9-2320-4b71-aa4a-b282218ab059" providerId="ADAL" clId="{8C47565F-A28F-4ADB-A587-2292A0E43FB2}" dt="2020-11-24T13:57:44.640" v="830" actId="26606"/>
          <ac:spMkLst>
            <pc:docMk/>
            <pc:sldMk cId="2696640722" sldId="421"/>
            <ac:spMk id="245" creationId="{F78796AF-79A0-47AC-BEFD-BFFC00F968C4}"/>
          </ac:spMkLst>
        </pc:spChg>
        <pc:spChg chg="add del">
          <ac:chgData name="Agathe  HILAIRE (MUPY CONSEIL)" userId="ca51aea9-2320-4b71-aa4a-b282218ab059" providerId="ADAL" clId="{8C47565F-A28F-4ADB-A587-2292A0E43FB2}" dt="2020-11-24T13:57:47.264" v="832" actId="26606"/>
          <ac:spMkLst>
            <pc:docMk/>
            <pc:sldMk cId="2696640722" sldId="421"/>
            <ac:spMk id="247" creationId="{70BDD0CE-06A4-404B-8A13-580229C1C923}"/>
          </ac:spMkLst>
        </pc:spChg>
        <pc:spChg chg="add del">
          <ac:chgData name="Agathe  HILAIRE (MUPY CONSEIL)" userId="ca51aea9-2320-4b71-aa4a-b282218ab059" providerId="ADAL" clId="{8C47565F-A28F-4ADB-A587-2292A0E43FB2}" dt="2020-11-24T13:57:47.264" v="832" actId="26606"/>
          <ac:spMkLst>
            <pc:docMk/>
            <pc:sldMk cId="2696640722" sldId="421"/>
            <ac:spMk id="248" creationId="{EE9899FA-8881-472C-AA59-D08A89CA8AEF}"/>
          </ac:spMkLst>
        </pc:spChg>
        <pc:spChg chg="add del">
          <ac:chgData name="Agathe  HILAIRE (MUPY CONSEIL)" userId="ca51aea9-2320-4b71-aa4a-b282218ab059" providerId="ADAL" clId="{8C47565F-A28F-4ADB-A587-2292A0E43FB2}" dt="2020-11-24T13:57:47.264" v="832" actId="26606"/>
          <ac:spMkLst>
            <pc:docMk/>
            <pc:sldMk cId="2696640722" sldId="421"/>
            <ac:spMk id="249" creationId="{080B7D90-3DF1-4514-B26D-616BE35553C9}"/>
          </ac:spMkLst>
        </pc:spChg>
        <pc:spChg chg="add del">
          <ac:chgData name="Agathe  HILAIRE (MUPY CONSEIL)" userId="ca51aea9-2320-4b71-aa4a-b282218ab059" providerId="ADAL" clId="{8C47565F-A28F-4ADB-A587-2292A0E43FB2}" dt="2020-11-24T13:57:49.064" v="834" actId="26606"/>
          <ac:spMkLst>
            <pc:docMk/>
            <pc:sldMk cId="2696640722" sldId="421"/>
            <ac:spMk id="251" creationId="{E18F6E8B-15ED-43C7-94BA-91549A651C73}"/>
          </ac:spMkLst>
        </pc:spChg>
        <pc:spChg chg="add del">
          <ac:chgData name="Agathe  HILAIRE (MUPY CONSEIL)" userId="ca51aea9-2320-4b71-aa4a-b282218ab059" providerId="ADAL" clId="{8C47565F-A28F-4ADB-A587-2292A0E43FB2}" dt="2020-11-24T13:57:55.189" v="836" actId="26606"/>
          <ac:spMkLst>
            <pc:docMk/>
            <pc:sldMk cId="2696640722" sldId="421"/>
            <ac:spMk id="255" creationId="{FB33DC6A-1F1C-4A06-834E-CFF88F1C0BB9}"/>
          </ac:spMkLst>
        </pc:spChg>
        <pc:spChg chg="add del">
          <ac:chgData name="Agathe  HILAIRE (MUPY CONSEIL)" userId="ca51aea9-2320-4b71-aa4a-b282218ab059" providerId="ADAL" clId="{8C47565F-A28F-4ADB-A587-2292A0E43FB2}" dt="2020-11-24T13:57:55.189" v="836" actId="26606"/>
          <ac:spMkLst>
            <pc:docMk/>
            <pc:sldMk cId="2696640722" sldId="421"/>
            <ac:spMk id="256" creationId="{0FE1D5CF-87B8-4A8A-AD3C-01D06A60769B}"/>
          </ac:spMkLst>
        </pc:spChg>
        <pc:spChg chg="add del">
          <ac:chgData name="Agathe  HILAIRE (MUPY CONSEIL)" userId="ca51aea9-2320-4b71-aa4a-b282218ab059" providerId="ADAL" clId="{8C47565F-A28F-4ADB-A587-2292A0E43FB2}" dt="2020-11-24T13:57:55.189" v="836" actId="26606"/>
          <ac:spMkLst>
            <pc:docMk/>
            <pc:sldMk cId="2696640722" sldId="421"/>
            <ac:spMk id="257" creationId="{60926200-45C2-41E9-839F-31CD5FE4CD59}"/>
          </ac:spMkLst>
        </pc:spChg>
        <pc:spChg chg="add del">
          <ac:chgData name="Agathe  HILAIRE (MUPY CONSEIL)" userId="ca51aea9-2320-4b71-aa4a-b282218ab059" providerId="ADAL" clId="{8C47565F-A28F-4ADB-A587-2292A0E43FB2}" dt="2020-11-24T13:58:14.392" v="838" actId="26606"/>
          <ac:spMkLst>
            <pc:docMk/>
            <pc:sldMk cId="2696640722" sldId="421"/>
            <ac:spMk id="259" creationId="{99ED5833-B85B-4103-8A3B-CAB0308E6C15}"/>
          </ac:spMkLst>
        </pc:spChg>
        <pc:grpChg chg="add del">
          <ac:chgData name="Agathe  HILAIRE (MUPY CONSEIL)" userId="ca51aea9-2320-4b71-aa4a-b282218ab059" providerId="ADAL" clId="{8C47565F-A28F-4ADB-A587-2292A0E43FB2}" dt="2020-11-24T13:57:41.695" v="828" actId="26606"/>
          <ac:grpSpMkLst>
            <pc:docMk/>
            <pc:sldMk cId="2696640722" sldId="421"/>
            <ac:grpSpMk id="241" creationId="{0924561D-756D-410B-973A-E68C2552C20C}"/>
          </ac:grpSpMkLst>
        </pc:grpChg>
        <pc:grpChg chg="add del">
          <ac:chgData name="Agathe  HILAIRE (MUPY CONSEIL)" userId="ca51aea9-2320-4b71-aa4a-b282218ab059" providerId="ADAL" clId="{8C47565F-A28F-4ADB-A587-2292A0E43FB2}" dt="2020-11-24T13:57:49.064" v="834" actId="26606"/>
          <ac:grpSpMkLst>
            <pc:docMk/>
            <pc:sldMk cId="2696640722" sldId="421"/>
            <ac:grpSpMk id="252" creationId="{032D8612-31EB-44CF-A1D0-14FD4C705424}"/>
          </ac:grpSpMkLst>
        </pc:grpChg>
        <pc:graphicFrameChg chg="add mod modGraphic">
          <ac:chgData name="Agathe  HILAIRE (MUPY CONSEIL)" userId="ca51aea9-2320-4b71-aa4a-b282218ab059" providerId="ADAL" clId="{8C47565F-A28F-4ADB-A587-2292A0E43FB2}" dt="2020-11-25T07:33:41.663" v="4115" actId="207"/>
          <ac:graphicFrameMkLst>
            <pc:docMk/>
            <pc:sldMk cId="2696640722" sldId="421"/>
            <ac:graphicFrameMk id="9" creationId="{00FFF143-12FA-470B-AAB1-5BEE302262EB}"/>
          </ac:graphicFrameMkLst>
        </pc:graphicFrameChg>
        <pc:picChg chg="add del mod">
          <ac:chgData name="Agathe  HILAIRE (MUPY CONSEIL)" userId="ca51aea9-2320-4b71-aa4a-b282218ab059" providerId="ADAL" clId="{8C47565F-A28F-4ADB-A587-2292A0E43FB2}" dt="2020-11-24T13:57:30.111" v="821" actId="21"/>
          <ac:picMkLst>
            <pc:docMk/>
            <pc:sldMk cId="2696640722" sldId="421"/>
            <ac:picMk id="4" creationId="{1C896FBB-8C9E-4D4B-86F0-026B207B8DFD}"/>
          </ac:picMkLst>
        </pc:picChg>
        <pc:picChg chg="del">
          <ac:chgData name="Agathe  HILAIRE (MUPY CONSEIL)" userId="ca51aea9-2320-4b71-aa4a-b282218ab059" providerId="ADAL" clId="{8C47565F-A28F-4ADB-A587-2292A0E43FB2}" dt="2020-11-24T13:55:49.881" v="814" actId="478"/>
          <ac:picMkLst>
            <pc:docMk/>
            <pc:sldMk cId="2696640722" sldId="421"/>
            <ac:picMk id="6" creationId="{2EC2BCF0-1109-414F-9C77-BB519A3126C3}"/>
          </ac:picMkLst>
        </pc:picChg>
        <pc:picChg chg="del mod ord">
          <ac:chgData name="Agathe  HILAIRE (MUPY CONSEIL)" userId="ca51aea9-2320-4b71-aa4a-b282218ab059" providerId="ADAL" clId="{8C47565F-A28F-4ADB-A587-2292A0E43FB2}" dt="2020-11-24T13:58:22.494" v="840" actId="478"/>
          <ac:picMkLst>
            <pc:docMk/>
            <pc:sldMk cId="2696640722" sldId="421"/>
            <ac:picMk id="7" creationId="{51F2CB5C-AD02-4EE6-ACE4-3A57F1AEE340}"/>
          </ac:picMkLst>
        </pc:picChg>
        <pc:picChg chg="add mod ord">
          <ac:chgData name="Agathe  HILAIRE (MUPY CONSEIL)" userId="ca51aea9-2320-4b71-aa4a-b282218ab059" providerId="ADAL" clId="{8C47565F-A28F-4ADB-A587-2292A0E43FB2}" dt="2020-11-24T14:12:47.044" v="1669" actId="1037"/>
          <ac:picMkLst>
            <pc:docMk/>
            <pc:sldMk cId="2696640722" sldId="421"/>
            <ac:picMk id="8" creationId="{0B4108AF-175A-4932-91A0-BF8A4E39B1BE}"/>
          </ac:picMkLst>
        </pc:picChg>
        <pc:picChg chg="add del mod">
          <ac:chgData name="Agathe  HILAIRE (MUPY CONSEIL)" userId="ca51aea9-2320-4b71-aa4a-b282218ab059" providerId="ADAL" clId="{8C47565F-A28F-4ADB-A587-2292A0E43FB2}" dt="2020-11-24T13:59:59.557" v="864" actId="478"/>
          <ac:picMkLst>
            <pc:docMk/>
            <pc:sldMk cId="2696640722" sldId="421"/>
            <ac:picMk id="53" creationId="{4F52EE5C-4EB2-402F-B961-13D05BCB0D36}"/>
          </ac:picMkLst>
        </pc:picChg>
        <pc:cxnChg chg="add del">
          <ac:chgData name="Agathe  HILAIRE (MUPY CONSEIL)" userId="ca51aea9-2320-4b71-aa4a-b282218ab059" providerId="ADAL" clId="{8C47565F-A28F-4ADB-A587-2292A0E43FB2}" dt="2020-11-24T13:57:37.270" v="824" actId="26606"/>
          <ac:cxnSpMkLst>
            <pc:docMk/>
            <pc:sldMk cId="2696640722" sldId="421"/>
            <ac:cxnSpMk id="114" creationId="{7E7C77BC-7138-40B1-A15B-20F57A494629}"/>
          </ac:cxnSpMkLst>
        </pc:cxnChg>
        <pc:cxnChg chg="add del">
          <ac:chgData name="Agathe  HILAIRE (MUPY CONSEIL)" userId="ca51aea9-2320-4b71-aa4a-b282218ab059" providerId="ADAL" clId="{8C47565F-A28F-4ADB-A587-2292A0E43FB2}" dt="2020-11-24T13:57:37.270" v="824" actId="26606"/>
          <ac:cxnSpMkLst>
            <pc:docMk/>
            <pc:sldMk cId="2696640722" sldId="421"/>
            <ac:cxnSpMk id="116" creationId="{DB146403-F3D6-484B-B2ED-97F9565D0370}"/>
          </ac:cxnSpMkLst>
        </pc:cxnChg>
      </pc:sldChg>
      <pc:sldChg chg="addSp delSp modSp add mod">
        <pc:chgData name="Agathe  HILAIRE (MUPY CONSEIL)" userId="ca51aea9-2320-4b71-aa4a-b282218ab059" providerId="ADAL" clId="{8C47565F-A28F-4ADB-A587-2292A0E43FB2}" dt="2020-11-25T07:33:44.992" v="4116" actId="207"/>
        <pc:sldMkLst>
          <pc:docMk/>
          <pc:sldMk cId="2148776087" sldId="422"/>
        </pc:sldMkLst>
        <pc:spChg chg="del">
          <ac:chgData name="Agathe  HILAIRE (MUPY CONSEIL)" userId="ca51aea9-2320-4b71-aa4a-b282218ab059" providerId="ADAL" clId="{8C47565F-A28F-4ADB-A587-2292A0E43FB2}" dt="2020-11-24T14:11:00.745" v="1617" actId="478"/>
          <ac:spMkLst>
            <pc:docMk/>
            <pc:sldMk cId="2148776087" sldId="422"/>
            <ac:spMk id="54" creationId="{159081BD-11BA-4FDF-9C32-B7A585F43B8B}"/>
          </ac:spMkLst>
        </pc:spChg>
        <pc:spChg chg="mod">
          <ac:chgData name="Agathe  HILAIRE (MUPY CONSEIL)" userId="ca51aea9-2320-4b71-aa4a-b282218ab059" providerId="ADAL" clId="{8C47565F-A28F-4ADB-A587-2292A0E43FB2}" dt="2020-11-24T14:18:36.007" v="1787"/>
          <ac:spMkLst>
            <pc:docMk/>
            <pc:sldMk cId="2148776087" sldId="422"/>
            <ac:spMk id="235" creationId="{7EE9865A-2AF1-4DBC-9CDA-B232E78B6F83}"/>
          </ac:spMkLst>
        </pc:spChg>
        <pc:graphicFrameChg chg="add mod ord modGraphic">
          <ac:chgData name="Agathe  HILAIRE (MUPY CONSEIL)" userId="ca51aea9-2320-4b71-aa4a-b282218ab059" providerId="ADAL" clId="{8C47565F-A28F-4ADB-A587-2292A0E43FB2}" dt="2020-11-25T07:33:44.992" v="4116" actId="207"/>
          <ac:graphicFrameMkLst>
            <pc:docMk/>
            <pc:sldMk cId="2148776087" sldId="422"/>
            <ac:graphicFrameMk id="6" creationId="{1B2F888C-4F6D-4389-AB34-F22218591BF7}"/>
          </ac:graphicFrameMkLst>
        </pc:graphicFrameChg>
        <pc:graphicFrameChg chg="add del mod ord">
          <ac:chgData name="Agathe  HILAIRE (MUPY CONSEIL)" userId="ca51aea9-2320-4b71-aa4a-b282218ab059" providerId="ADAL" clId="{8C47565F-A28F-4ADB-A587-2292A0E43FB2}" dt="2020-11-24T14:14:59.853" v="1711" actId="478"/>
          <ac:graphicFrameMkLst>
            <pc:docMk/>
            <pc:sldMk cId="2148776087" sldId="422"/>
            <ac:graphicFrameMk id="9" creationId="{C0748F55-81D8-405A-9F56-537B342DAA6B}"/>
          </ac:graphicFrameMkLst>
        </pc:graphicFrameChg>
        <pc:picChg chg="add mod ord">
          <ac:chgData name="Agathe  HILAIRE (MUPY CONSEIL)" userId="ca51aea9-2320-4b71-aa4a-b282218ab059" providerId="ADAL" clId="{8C47565F-A28F-4ADB-A587-2292A0E43FB2}" dt="2020-11-24T14:12:52.221" v="1670" actId="1038"/>
          <ac:picMkLst>
            <pc:docMk/>
            <pc:sldMk cId="2148776087" sldId="422"/>
            <ac:picMk id="3" creationId="{7A3C4762-E849-475D-9774-993A61DA9C0F}"/>
          </ac:picMkLst>
        </pc:picChg>
        <pc:picChg chg="del mod">
          <ac:chgData name="Agathe  HILAIRE (MUPY CONSEIL)" userId="ca51aea9-2320-4b71-aa4a-b282218ab059" providerId="ADAL" clId="{8C47565F-A28F-4ADB-A587-2292A0E43FB2}" dt="2020-11-24T14:11:32.130" v="1626" actId="478"/>
          <ac:picMkLst>
            <pc:docMk/>
            <pc:sldMk cId="2148776087" sldId="422"/>
            <ac:picMk id="8" creationId="{0B4108AF-175A-4932-91A0-BF8A4E39B1BE}"/>
          </ac:picMkLst>
        </pc:picChg>
      </pc:sldChg>
      <pc:sldChg chg="addSp delSp modSp add mod">
        <pc:chgData name="Agathe  HILAIRE (MUPY CONSEIL)" userId="ca51aea9-2320-4b71-aa4a-b282218ab059" providerId="ADAL" clId="{8C47565F-A28F-4ADB-A587-2292A0E43FB2}" dt="2020-11-24T15:58:37.615" v="2114" actId="20577"/>
        <pc:sldMkLst>
          <pc:docMk/>
          <pc:sldMk cId="3869641560" sldId="423"/>
        </pc:sldMkLst>
        <pc:spChg chg="del">
          <ac:chgData name="Agathe  HILAIRE (MUPY CONSEIL)" userId="ca51aea9-2320-4b71-aa4a-b282218ab059" providerId="ADAL" clId="{8C47565F-A28F-4ADB-A587-2292A0E43FB2}" dt="2020-11-24T15:02:40.493" v="1822" actId="478"/>
          <ac:spMkLst>
            <pc:docMk/>
            <pc:sldMk cId="3869641560" sldId="423"/>
            <ac:spMk id="250" creationId="{8370442C-0157-445D-97C6-EAAE464150E5}"/>
          </ac:spMkLst>
        </pc:spChg>
        <pc:spChg chg="del">
          <ac:chgData name="Agathe  HILAIRE (MUPY CONSEIL)" userId="ca51aea9-2320-4b71-aa4a-b282218ab059" providerId="ADAL" clId="{8C47565F-A28F-4ADB-A587-2292A0E43FB2}" dt="2020-11-24T15:02:40.493" v="1822" actId="478"/>
          <ac:spMkLst>
            <pc:docMk/>
            <pc:sldMk cId="3869641560" sldId="423"/>
            <ac:spMk id="251" creationId="{8B95E559-ACB7-4C41-8C68-8763F9C178E4}"/>
          </ac:spMkLst>
        </pc:spChg>
        <pc:spChg chg="del">
          <ac:chgData name="Agathe  HILAIRE (MUPY CONSEIL)" userId="ca51aea9-2320-4b71-aa4a-b282218ab059" providerId="ADAL" clId="{8C47565F-A28F-4ADB-A587-2292A0E43FB2}" dt="2020-11-24T15:02:40.493" v="1822" actId="478"/>
          <ac:spMkLst>
            <pc:docMk/>
            <pc:sldMk cId="3869641560" sldId="423"/>
            <ac:spMk id="252" creationId="{1EE1C0B4-58B6-4EDE-B454-3C7F6063CC04}"/>
          </ac:spMkLst>
        </pc:spChg>
        <pc:spChg chg="del">
          <ac:chgData name="Agathe  HILAIRE (MUPY CONSEIL)" userId="ca51aea9-2320-4b71-aa4a-b282218ab059" providerId="ADAL" clId="{8C47565F-A28F-4ADB-A587-2292A0E43FB2}" dt="2020-11-24T15:02:42.935" v="1823" actId="478"/>
          <ac:spMkLst>
            <pc:docMk/>
            <pc:sldMk cId="3869641560" sldId="423"/>
            <ac:spMk id="253" creationId="{99BBEBE3-EB4F-48ED-9195-68FCF544430A}"/>
          </ac:spMkLst>
        </pc:spChg>
        <pc:spChg chg="del">
          <ac:chgData name="Agathe  HILAIRE (MUPY CONSEIL)" userId="ca51aea9-2320-4b71-aa4a-b282218ab059" providerId="ADAL" clId="{8C47565F-A28F-4ADB-A587-2292A0E43FB2}" dt="2020-11-24T15:02:40.493" v="1822" actId="478"/>
          <ac:spMkLst>
            <pc:docMk/>
            <pc:sldMk cId="3869641560" sldId="423"/>
            <ac:spMk id="254" creationId="{5546AE8F-353D-4400-B217-959519C4F0A5}"/>
          </ac:spMkLst>
        </pc:spChg>
        <pc:spChg chg="del">
          <ac:chgData name="Agathe  HILAIRE (MUPY CONSEIL)" userId="ca51aea9-2320-4b71-aa4a-b282218ab059" providerId="ADAL" clId="{8C47565F-A28F-4ADB-A587-2292A0E43FB2}" dt="2020-11-24T15:02:40.493" v="1822" actId="478"/>
          <ac:spMkLst>
            <pc:docMk/>
            <pc:sldMk cId="3869641560" sldId="423"/>
            <ac:spMk id="342" creationId="{CF0F19FA-D8C9-4250-B581-DD3514724067}"/>
          </ac:spMkLst>
        </pc:spChg>
        <pc:spChg chg="add mod">
          <ac:chgData name="Agathe  HILAIRE (MUPY CONSEIL)" userId="ca51aea9-2320-4b71-aa4a-b282218ab059" providerId="ADAL" clId="{8C47565F-A28F-4ADB-A587-2292A0E43FB2}" dt="2020-11-24T15:03:58.081" v="1833"/>
          <ac:spMkLst>
            <pc:docMk/>
            <pc:sldMk cId="3869641560" sldId="423"/>
            <ac:spMk id="344" creationId="{CE189F7B-2748-47BB-B909-CA17274B3418}"/>
          </ac:spMkLst>
        </pc:spChg>
        <pc:spChg chg="add mod">
          <ac:chgData name="Agathe  HILAIRE (MUPY CONSEIL)" userId="ca51aea9-2320-4b71-aa4a-b282218ab059" providerId="ADAL" clId="{8C47565F-A28F-4ADB-A587-2292A0E43FB2}" dt="2020-11-24T15:03:58.081" v="1833"/>
          <ac:spMkLst>
            <pc:docMk/>
            <pc:sldMk cId="3869641560" sldId="423"/>
            <ac:spMk id="345" creationId="{BF38AB00-3C43-4DC7-B5DF-F87F811DE5CC}"/>
          </ac:spMkLst>
        </pc:spChg>
        <pc:spChg chg="add mod">
          <ac:chgData name="Agathe  HILAIRE (MUPY CONSEIL)" userId="ca51aea9-2320-4b71-aa4a-b282218ab059" providerId="ADAL" clId="{8C47565F-A28F-4ADB-A587-2292A0E43FB2}" dt="2020-11-24T15:03:58.081" v="1833"/>
          <ac:spMkLst>
            <pc:docMk/>
            <pc:sldMk cId="3869641560" sldId="423"/>
            <ac:spMk id="357" creationId="{E58C5E46-D754-43B5-ACD7-25C1BE7640A3}"/>
          </ac:spMkLst>
        </pc:spChg>
        <pc:spChg chg="add mod">
          <ac:chgData name="Agathe  HILAIRE (MUPY CONSEIL)" userId="ca51aea9-2320-4b71-aa4a-b282218ab059" providerId="ADAL" clId="{8C47565F-A28F-4ADB-A587-2292A0E43FB2}" dt="2020-11-24T15:03:58.081" v="1833"/>
          <ac:spMkLst>
            <pc:docMk/>
            <pc:sldMk cId="3869641560" sldId="423"/>
            <ac:spMk id="358" creationId="{949CB4B8-0D5F-4635-972D-6E5F92BF0BB6}"/>
          </ac:spMkLst>
        </pc:spChg>
        <pc:spChg chg="mod">
          <ac:chgData name="Agathe  HILAIRE (MUPY CONSEIL)" userId="ca51aea9-2320-4b71-aa4a-b282218ab059" providerId="ADAL" clId="{8C47565F-A28F-4ADB-A587-2292A0E43FB2}" dt="2020-11-24T15:04:30.751" v="1836" actId="108"/>
          <ac:spMkLst>
            <pc:docMk/>
            <pc:sldMk cId="3869641560" sldId="423"/>
            <ac:spMk id="364" creationId="{AB4D0F8C-88F4-4EFC-9EE7-5749EC938741}"/>
          </ac:spMkLst>
        </pc:spChg>
        <pc:spChg chg="add mod">
          <ac:chgData name="Agathe  HILAIRE (MUPY CONSEIL)" userId="ca51aea9-2320-4b71-aa4a-b282218ab059" providerId="ADAL" clId="{8C47565F-A28F-4ADB-A587-2292A0E43FB2}" dt="2020-11-24T15:03:58.081" v="1833"/>
          <ac:spMkLst>
            <pc:docMk/>
            <pc:sldMk cId="3869641560" sldId="423"/>
            <ac:spMk id="369" creationId="{CD474273-8984-4D6B-A2BE-DB9F1BBA404A}"/>
          </ac:spMkLst>
        </pc:spChg>
        <pc:spChg chg="add mod">
          <ac:chgData name="Agathe  HILAIRE (MUPY CONSEIL)" userId="ca51aea9-2320-4b71-aa4a-b282218ab059" providerId="ADAL" clId="{8C47565F-A28F-4ADB-A587-2292A0E43FB2}" dt="2020-11-24T15:03:58.081" v="1833"/>
          <ac:spMkLst>
            <pc:docMk/>
            <pc:sldMk cId="3869641560" sldId="423"/>
            <ac:spMk id="370" creationId="{48345392-0392-448D-A49E-34AB6CDF06F5}"/>
          </ac:spMkLst>
        </pc:spChg>
        <pc:spChg chg="mod">
          <ac:chgData name="Agathe  HILAIRE (MUPY CONSEIL)" userId="ca51aea9-2320-4b71-aa4a-b282218ab059" providerId="ADAL" clId="{8C47565F-A28F-4ADB-A587-2292A0E43FB2}" dt="2020-11-24T15:58:37.615" v="2114" actId="20577"/>
          <ac:spMkLst>
            <pc:docMk/>
            <pc:sldMk cId="3869641560" sldId="423"/>
            <ac:spMk id="371" creationId="{5A5EC0A0-0B3B-4985-8478-B8DA56FE0C4D}"/>
          </ac:spMkLst>
        </pc:spChg>
        <pc:spChg chg="add mod">
          <ac:chgData name="Agathe  HILAIRE (MUPY CONSEIL)" userId="ca51aea9-2320-4b71-aa4a-b282218ab059" providerId="ADAL" clId="{8C47565F-A28F-4ADB-A587-2292A0E43FB2}" dt="2020-11-24T15:04:09.005" v="1834"/>
          <ac:spMkLst>
            <pc:docMk/>
            <pc:sldMk cId="3869641560" sldId="423"/>
            <ac:spMk id="372" creationId="{C9F3EFE2-D270-421D-99B0-18F6155C668E}"/>
          </ac:spMkLst>
        </pc:spChg>
        <pc:spChg chg="add mod">
          <ac:chgData name="Agathe  HILAIRE (MUPY CONSEIL)" userId="ca51aea9-2320-4b71-aa4a-b282218ab059" providerId="ADAL" clId="{8C47565F-A28F-4ADB-A587-2292A0E43FB2}" dt="2020-11-24T15:06:34.040" v="1841"/>
          <ac:spMkLst>
            <pc:docMk/>
            <pc:sldMk cId="3869641560" sldId="423"/>
            <ac:spMk id="373" creationId="{0C572BC8-E459-4CBB-9893-40FF9BDC23E5}"/>
          </ac:spMkLst>
        </pc:spChg>
      </pc:sldChg>
      <pc:sldChg chg="delSp add mod ord">
        <pc:chgData name="Agathe  HILAIRE (MUPY CONSEIL)" userId="ca51aea9-2320-4b71-aa4a-b282218ab059" providerId="ADAL" clId="{8C47565F-A28F-4ADB-A587-2292A0E43FB2}" dt="2020-11-24T15:57:41.173" v="2096"/>
        <pc:sldMkLst>
          <pc:docMk/>
          <pc:sldMk cId="4014268538" sldId="424"/>
        </pc:sldMkLst>
        <pc:spChg chg="del">
          <ac:chgData name="Agathe  HILAIRE (MUPY CONSEIL)" userId="ca51aea9-2320-4b71-aa4a-b282218ab059" providerId="ADAL" clId="{8C47565F-A28F-4ADB-A587-2292A0E43FB2}" dt="2020-11-24T15:57:36.663" v="2094" actId="478"/>
          <ac:spMkLst>
            <pc:docMk/>
            <pc:sldMk cId="4014268538" sldId="424"/>
            <ac:spMk id="254" creationId="{D62D113F-8ADA-426D-B8C5-3BF7E4361C91}"/>
          </ac:spMkLst>
        </pc:spChg>
        <pc:spChg chg="del">
          <ac:chgData name="Agathe  HILAIRE (MUPY CONSEIL)" userId="ca51aea9-2320-4b71-aa4a-b282218ab059" providerId="ADAL" clId="{8C47565F-A28F-4ADB-A587-2292A0E43FB2}" dt="2020-11-24T15:57:36.663" v="2094" actId="478"/>
          <ac:spMkLst>
            <pc:docMk/>
            <pc:sldMk cId="4014268538" sldId="424"/>
            <ac:spMk id="263" creationId="{B1F3CB68-8257-4497-96A9-F4DF5C7D097B}"/>
          </ac:spMkLst>
        </pc:spChg>
        <pc:spChg chg="del">
          <ac:chgData name="Agathe  HILAIRE (MUPY CONSEIL)" userId="ca51aea9-2320-4b71-aa4a-b282218ab059" providerId="ADAL" clId="{8C47565F-A28F-4ADB-A587-2292A0E43FB2}" dt="2020-11-24T15:57:36.663" v="2094" actId="478"/>
          <ac:spMkLst>
            <pc:docMk/>
            <pc:sldMk cId="4014268538" sldId="424"/>
            <ac:spMk id="351" creationId="{DD90008C-5568-4253-9999-7F30BCFF47F0}"/>
          </ac:spMkLst>
        </pc:spChg>
        <pc:spChg chg="del">
          <ac:chgData name="Agathe  HILAIRE (MUPY CONSEIL)" userId="ca51aea9-2320-4b71-aa4a-b282218ab059" providerId="ADAL" clId="{8C47565F-A28F-4ADB-A587-2292A0E43FB2}" dt="2020-11-24T15:57:36.663" v="2094" actId="478"/>
          <ac:spMkLst>
            <pc:docMk/>
            <pc:sldMk cId="4014268538" sldId="424"/>
            <ac:spMk id="390" creationId="{C2C134E1-6ECB-465C-B652-99DFBB534755}"/>
          </ac:spMkLst>
        </pc:spChg>
      </pc:sldChg>
      <pc:sldChg chg="addSp delSp modSp add mod">
        <pc:chgData name="Agathe  HILAIRE (MUPY CONSEIL)" userId="ca51aea9-2320-4b71-aa4a-b282218ab059" providerId="ADAL" clId="{8C47565F-A28F-4ADB-A587-2292A0E43FB2}" dt="2020-11-25T09:04:26.624" v="5832" actId="20577"/>
        <pc:sldMkLst>
          <pc:docMk/>
          <pc:sldMk cId="167797509" sldId="425"/>
        </pc:sldMkLst>
        <pc:spChg chg="mod">
          <ac:chgData name="Agathe  HILAIRE (MUPY CONSEIL)" userId="ca51aea9-2320-4b71-aa4a-b282218ab059" providerId="ADAL" clId="{8C47565F-A28F-4ADB-A587-2292A0E43FB2}" dt="2020-11-24T17:33:53.188" v="2726" actId="20577"/>
          <ac:spMkLst>
            <pc:docMk/>
            <pc:sldMk cId="167797509" sldId="425"/>
            <ac:spMk id="4" creationId="{8C7E645D-901B-4029-B2C1-5CE848D98CFB}"/>
          </ac:spMkLst>
        </pc:spChg>
        <pc:spChg chg="mod">
          <ac:chgData name="Agathe  HILAIRE (MUPY CONSEIL)" userId="ca51aea9-2320-4b71-aa4a-b282218ab059" providerId="ADAL" clId="{8C47565F-A28F-4ADB-A587-2292A0E43FB2}" dt="2020-11-25T08:22:07.326" v="4622" actId="14100"/>
          <ac:spMkLst>
            <pc:docMk/>
            <pc:sldMk cId="167797509" sldId="425"/>
            <ac:spMk id="5" creationId="{2AAAF3A4-0DDF-4EDC-9FB7-93C5C5C011ED}"/>
          </ac:spMkLst>
        </pc:spChg>
        <pc:spChg chg="mod">
          <ac:chgData name="Agathe  HILAIRE (MUPY CONSEIL)" userId="ca51aea9-2320-4b71-aa4a-b282218ab059" providerId="ADAL" clId="{8C47565F-A28F-4ADB-A587-2292A0E43FB2}" dt="2020-11-25T08:22:16.132" v="4623" actId="1076"/>
          <ac:spMkLst>
            <pc:docMk/>
            <pc:sldMk cId="167797509" sldId="425"/>
            <ac:spMk id="6" creationId="{B9237FD2-165E-4AC9-8C78-6D4C0874DDA7}"/>
          </ac:spMkLst>
        </pc:spChg>
        <pc:spChg chg="mod">
          <ac:chgData name="Agathe  HILAIRE (MUPY CONSEIL)" userId="ca51aea9-2320-4b71-aa4a-b282218ab059" providerId="ADAL" clId="{8C47565F-A28F-4ADB-A587-2292A0E43FB2}" dt="2020-11-25T08:39:36.960" v="5369" actId="207"/>
          <ac:spMkLst>
            <pc:docMk/>
            <pc:sldMk cId="167797509" sldId="425"/>
            <ac:spMk id="7" creationId="{2A22C078-44B6-4C63-89F0-F6AEC438E38B}"/>
          </ac:spMkLst>
        </pc:spChg>
        <pc:spChg chg="mod">
          <ac:chgData name="Agathe  HILAIRE (MUPY CONSEIL)" userId="ca51aea9-2320-4b71-aa4a-b282218ab059" providerId="ADAL" clId="{8C47565F-A28F-4ADB-A587-2292A0E43FB2}" dt="2020-11-25T08:41:53.687" v="5398" actId="1076"/>
          <ac:spMkLst>
            <pc:docMk/>
            <pc:sldMk cId="167797509" sldId="425"/>
            <ac:spMk id="8" creationId="{82E338AD-47D7-4E6F-9124-4DD7782C4807}"/>
          </ac:spMkLst>
        </pc:spChg>
        <pc:spChg chg="mod">
          <ac:chgData name="Agathe  HILAIRE (MUPY CONSEIL)" userId="ca51aea9-2320-4b71-aa4a-b282218ab059" providerId="ADAL" clId="{8C47565F-A28F-4ADB-A587-2292A0E43FB2}" dt="2020-11-25T08:21:51.865" v="4621" actId="14100"/>
          <ac:spMkLst>
            <pc:docMk/>
            <pc:sldMk cId="167797509" sldId="425"/>
            <ac:spMk id="9" creationId="{1A2939E2-48E7-44F5-8B83-3F333A70E7F0}"/>
          </ac:spMkLst>
        </pc:spChg>
        <pc:spChg chg="mod">
          <ac:chgData name="Agathe  HILAIRE (MUPY CONSEIL)" userId="ca51aea9-2320-4b71-aa4a-b282218ab059" providerId="ADAL" clId="{8C47565F-A28F-4ADB-A587-2292A0E43FB2}" dt="2020-11-25T08:39:36.960" v="5369" actId="207"/>
          <ac:spMkLst>
            <pc:docMk/>
            <pc:sldMk cId="167797509" sldId="425"/>
            <ac:spMk id="10" creationId="{12557862-B1C5-4445-B346-0B5D211ED8B6}"/>
          </ac:spMkLst>
        </pc:spChg>
        <pc:spChg chg="mod">
          <ac:chgData name="Agathe  HILAIRE (MUPY CONSEIL)" userId="ca51aea9-2320-4b71-aa4a-b282218ab059" providerId="ADAL" clId="{8C47565F-A28F-4ADB-A587-2292A0E43FB2}" dt="2020-11-25T08:22:46.295" v="4630" actId="14100"/>
          <ac:spMkLst>
            <pc:docMk/>
            <pc:sldMk cId="167797509" sldId="425"/>
            <ac:spMk id="11" creationId="{9F935130-35BC-4FD4-BF75-2DCC28BD4612}"/>
          </ac:spMkLst>
        </pc:spChg>
        <pc:spChg chg="mod">
          <ac:chgData name="Agathe  HILAIRE (MUPY CONSEIL)" userId="ca51aea9-2320-4b71-aa4a-b282218ab059" providerId="ADAL" clId="{8C47565F-A28F-4ADB-A587-2292A0E43FB2}" dt="2020-11-25T08:21:51.865" v="4621" actId="14100"/>
          <ac:spMkLst>
            <pc:docMk/>
            <pc:sldMk cId="167797509" sldId="425"/>
            <ac:spMk id="12" creationId="{895E3AE1-A801-473E-A258-5C60CCEDB9D4}"/>
          </ac:spMkLst>
        </pc:spChg>
        <pc:spChg chg="mod">
          <ac:chgData name="Agathe  HILAIRE (MUPY CONSEIL)" userId="ca51aea9-2320-4b71-aa4a-b282218ab059" providerId="ADAL" clId="{8C47565F-A28F-4ADB-A587-2292A0E43FB2}" dt="2020-11-25T08:21:51.865" v="4621" actId="14100"/>
          <ac:spMkLst>
            <pc:docMk/>
            <pc:sldMk cId="167797509" sldId="425"/>
            <ac:spMk id="13" creationId="{DB23E253-E43D-4307-B7BA-001E547347E9}"/>
          </ac:spMkLst>
        </pc:spChg>
        <pc:spChg chg="mod">
          <ac:chgData name="Agathe  HILAIRE (MUPY CONSEIL)" userId="ca51aea9-2320-4b71-aa4a-b282218ab059" providerId="ADAL" clId="{8C47565F-A28F-4ADB-A587-2292A0E43FB2}" dt="2020-11-25T08:22:07.326" v="4622" actId="14100"/>
          <ac:spMkLst>
            <pc:docMk/>
            <pc:sldMk cId="167797509" sldId="425"/>
            <ac:spMk id="19" creationId="{37DD296D-8A62-4D8F-A2C1-77EC5F3F63D2}"/>
          </ac:spMkLst>
        </pc:spChg>
        <pc:spChg chg="mod">
          <ac:chgData name="Agathe  HILAIRE (MUPY CONSEIL)" userId="ca51aea9-2320-4b71-aa4a-b282218ab059" providerId="ADAL" clId="{8C47565F-A28F-4ADB-A587-2292A0E43FB2}" dt="2020-11-25T08:22:16.132" v="4623" actId="1076"/>
          <ac:spMkLst>
            <pc:docMk/>
            <pc:sldMk cId="167797509" sldId="425"/>
            <ac:spMk id="20" creationId="{40E2EDBF-B871-473E-901A-85812072C708}"/>
          </ac:spMkLst>
        </pc:spChg>
        <pc:spChg chg="mod">
          <ac:chgData name="Agathe  HILAIRE (MUPY CONSEIL)" userId="ca51aea9-2320-4b71-aa4a-b282218ab059" providerId="ADAL" clId="{8C47565F-A28F-4ADB-A587-2292A0E43FB2}" dt="2020-11-25T08:39:36.960" v="5369" actId="207"/>
          <ac:spMkLst>
            <pc:docMk/>
            <pc:sldMk cId="167797509" sldId="425"/>
            <ac:spMk id="21" creationId="{B1FDDBFE-DFB5-4946-A036-79ABE2C4F4A7}"/>
          </ac:spMkLst>
        </pc:spChg>
        <pc:spChg chg="mod">
          <ac:chgData name="Agathe  HILAIRE (MUPY CONSEIL)" userId="ca51aea9-2320-4b71-aa4a-b282218ab059" providerId="ADAL" clId="{8C47565F-A28F-4ADB-A587-2292A0E43FB2}" dt="2020-11-25T08:38:49.175" v="5368" actId="1037"/>
          <ac:spMkLst>
            <pc:docMk/>
            <pc:sldMk cId="167797509" sldId="425"/>
            <ac:spMk id="22" creationId="{462EB7FA-BB8F-4125-944F-66DCBA350163}"/>
          </ac:spMkLst>
        </pc:spChg>
        <pc:spChg chg="mod">
          <ac:chgData name="Agathe  HILAIRE (MUPY CONSEIL)" userId="ca51aea9-2320-4b71-aa4a-b282218ab059" providerId="ADAL" clId="{8C47565F-A28F-4ADB-A587-2292A0E43FB2}" dt="2020-11-25T08:22:46.295" v="4630" actId="14100"/>
          <ac:spMkLst>
            <pc:docMk/>
            <pc:sldMk cId="167797509" sldId="425"/>
            <ac:spMk id="23" creationId="{99CC6EE3-EB73-4D04-B1E5-F01950D35C90}"/>
          </ac:spMkLst>
        </pc:spChg>
        <pc:spChg chg="mod">
          <ac:chgData name="Agathe  HILAIRE (MUPY CONSEIL)" userId="ca51aea9-2320-4b71-aa4a-b282218ab059" providerId="ADAL" clId="{8C47565F-A28F-4ADB-A587-2292A0E43FB2}" dt="2020-11-25T08:21:51.865" v="4621" actId="14100"/>
          <ac:spMkLst>
            <pc:docMk/>
            <pc:sldMk cId="167797509" sldId="425"/>
            <ac:spMk id="24" creationId="{16301AEF-76C7-433F-90E6-DA7E04EE04F6}"/>
          </ac:spMkLst>
        </pc:spChg>
        <pc:spChg chg="mod">
          <ac:chgData name="Agathe  HILAIRE (MUPY CONSEIL)" userId="ca51aea9-2320-4b71-aa4a-b282218ab059" providerId="ADAL" clId="{8C47565F-A28F-4ADB-A587-2292A0E43FB2}" dt="2020-11-25T08:39:36.960" v="5369" actId="207"/>
          <ac:spMkLst>
            <pc:docMk/>
            <pc:sldMk cId="167797509" sldId="425"/>
            <ac:spMk id="25" creationId="{CBFC3AC2-4AFD-42A8-B4C5-23D74A8CC0F8}"/>
          </ac:spMkLst>
        </pc:spChg>
        <pc:spChg chg="mod">
          <ac:chgData name="Agathe  HILAIRE (MUPY CONSEIL)" userId="ca51aea9-2320-4b71-aa4a-b282218ab059" providerId="ADAL" clId="{8C47565F-A28F-4ADB-A587-2292A0E43FB2}" dt="2020-11-25T08:21:51.865" v="4621" actId="14100"/>
          <ac:spMkLst>
            <pc:docMk/>
            <pc:sldMk cId="167797509" sldId="425"/>
            <ac:spMk id="26" creationId="{721BB3F7-66CB-47E4-B57E-6EE14561F7F3}"/>
          </ac:spMkLst>
        </pc:spChg>
        <pc:spChg chg="mod">
          <ac:chgData name="Agathe  HILAIRE (MUPY CONSEIL)" userId="ca51aea9-2320-4b71-aa4a-b282218ab059" providerId="ADAL" clId="{8C47565F-A28F-4ADB-A587-2292A0E43FB2}" dt="2020-11-25T08:21:51.865" v="4621" actId="14100"/>
          <ac:spMkLst>
            <pc:docMk/>
            <pc:sldMk cId="167797509" sldId="425"/>
            <ac:spMk id="27" creationId="{C290ABFC-FAD4-452B-981D-CAFE887547ED}"/>
          </ac:spMkLst>
        </pc:spChg>
        <pc:spChg chg="mod">
          <ac:chgData name="Agathe  HILAIRE (MUPY CONSEIL)" userId="ca51aea9-2320-4b71-aa4a-b282218ab059" providerId="ADAL" clId="{8C47565F-A28F-4ADB-A587-2292A0E43FB2}" dt="2020-11-25T08:39:36.960" v="5369" actId="207"/>
          <ac:spMkLst>
            <pc:docMk/>
            <pc:sldMk cId="167797509" sldId="425"/>
            <ac:spMk id="28" creationId="{84E151CA-D00F-4FEE-BC27-A0D709C37FA1}"/>
          </ac:spMkLst>
        </pc:spChg>
        <pc:spChg chg="add mod">
          <ac:chgData name="Agathe  HILAIRE (MUPY CONSEIL)" userId="ca51aea9-2320-4b71-aa4a-b282218ab059" providerId="ADAL" clId="{8C47565F-A28F-4ADB-A587-2292A0E43FB2}" dt="2020-11-25T08:23:13.223" v="4633" actId="207"/>
          <ac:spMkLst>
            <pc:docMk/>
            <pc:sldMk cId="167797509" sldId="425"/>
            <ac:spMk id="29" creationId="{66BBE673-DE24-4FA9-983A-9424B8657EDB}"/>
          </ac:spMkLst>
        </pc:spChg>
        <pc:spChg chg="add del mod">
          <ac:chgData name="Agathe  HILAIRE (MUPY CONSEIL)" userId="ca51aea9-2320-4b71-aa4a-b282218ab059" providerId="ADAL" clId="{8C47565F-A28F-4ADB-A587-2292A0E43FB2}" dt="2020-11-25T08:37:25.159" v="5358" actId="478"/>
          <ac:spMkLst>
            <pc:docMk/>
            <pc:sldMk cId="167797509" sldId="425"/>
            <ac:spMk id="30" creationId="{9C072A29-416D-4528-BBF0-6BF8CA7B723A}"/>
          </ac:spMkLst>
        </pc:spChg>
        <pc:spChg chg="add mod">
          <ac:chgData name="Agathe  HILAIRE (MUPY CONSEIL)" userId="ca51aea9-2320-4b71-aa4a-b282218ab059" providerId="ADAL" clId="{8C47565F-A28F-4ADB-A587-2292A0E43FB2}" dt="2020-11-25T08:40:23.673" v="5395" actId="207"/>
          <ac:spMkLst>
            <pc:docMk/>
            <pc:sldMk cId="167797509" sldId="425"/>
            <ac:spMk id="35" creationId="{D0A7F78D-17E6-4339-AD05-1DD6954CBAB8}"/>
          </ac:spMkLst>
        </pc:spChg>
        <pc:graphicFrameChg chg="mod modGraphic">
          <ac:chgData name="Agathe  HILAIRE (MUPY CONSEIL)" userId="ca51aea9-2320-4b71-aa4a-b282218ab059" providerId="ADAL" clId="{8C47565F-A28F-4ADB-A587-2292A0E43FB2}" dt="2020-11-25T09:04:26.624" v="5832" actId="20577"/>
          <ac:graphicFrameMkLst>
            <pc:docMk/>
            <pc:sldMk cId="167797509" sldId="425"/>
            <ac:graphicFrameMk id="3" creationId="{74AB761E-69AD-42AE-8153-CCBE919A848B}"/>
          </ac:graphicFrameMkLst>
        </pc:graphicFrameChg>
        <pc:cxnChg chg="add del">
          <ac:chgData name="Agathe  HILAIRE (MUPY CONSEIL)" userId="ca51aea9-2320-4b71-aa4a-b282218ab059" providerId="ADAL" clId="{8C47565F-A28F-4ADB-A587-2292A0E43FB2}" dt="2020-11-25T08:39:46.899" v="5371" actId="478"/>
          <ac:cxnSpMkLst>
            <pc:docMk/>
            <pc:sldMk cId="167797509" sldId="425"/>
            <ac:cxnSpMk id="32" creationId="{CDE762DE-8D8C-4B43-9A74-158C925A884C}"/>
          </ac:cxnSpMkLst>
        </pc:cxnChg>
        <pc:cxnChg chg="add">
          <ac:chgData name="Agathe  HILAIRE (MUPY CONSEIL)" userId="ca51aea9-2320-4b71-aa4a-b282218ab059" providerId="ADAL" clId="{8C47565F-A28F-4ADB-A587-2292A0E43FB2}" dt="2020-11-25T08:39:54.729" v="5372" actId="11529"/>
          <ac:cxnSpMkLst>
            <pc:docMk/>
            <pc:sldMk cId="167797509" sldId="425"/>
            <ac:cxnSpMk id="34" creationId="{686C7DAE-6428-40E0-A344-F8F7CF02EDF7}"/>
          </ac:cxnSpMkLst>
        </pc:cxnChg>
        <pc:cxnChg chg="add del">
          <ac:chgData name="Agathe  HILAIRE (MUPY CONSEIL)" userId="ca51aea9-2320-4b71-aa4a-b282218ab059" providerId="ADAL" clId="{8C47565F-A28F-4ADB-A587-2292A0E43FB2}" dt="2020-11-25T08:42:03.761" v="5399" actId="478"/>
          <ac:cxnSpMkLst>
            <pc:docMk/>
            <pc:sldMk cId="167797509" sldId="425"/>
            <ac:cxnSpMk id="37" creationId="{30D29542-4A1E-47D2-8A05-525A27B57C1A}"/>
          </ac:cxnSpMkLst>
        </pc:cxnChg>
      </pc:sldChg>
      <pc:sldChg chg="addSp delSp modSp add mod">
        <pc:chgData name="Agathe  HILAIRE (MUPY CONSEIL)" userId="ca51aea9-2320-4b71-aa4a-b282218ab059" providerId="ADAL" clId="{8C47565F-A28F-4ADB-A587-2292A0E43FB2}" dt="2020-11-24T16:26:04.701" v="2542" actId="404"/>
        <pc:sldMkLst>
          <pc:docMk/>
          <pc:sldMk cId="1146823107" sldId="426"/>
        </pc:sldMkLst>
        <pc:spChg chg="del">
          <ac:chgData name="Agathe  HILAIRE (MUPY CONSEIL)" userId="ca51aea9-2320-4b71-aa4a-b282218ab059" providerId="ADAL" clId="{8C47565F-A28F-4ADB-A587-2292A0E43FB2}" dt="2020-11-24T16:22:58.414" v="2531" actId="478"/>
          <ac:spMkLst>
            <pc:docMk/>
            <pc:sldMk cId="1146823107" sldId="426"/>
            <ac:spMk id="239" creationId="{6AF77BD9-BFB2-4618-9F60-6592589DB336}"/>
          </ac:spMkLst>
        </pc:spChg>
        <pc:spChg chg="add mod">
          <ac:chgData name="Agathe  HILAIRE (MUPY CONSEIL)" userId="ca51aea9-2320-4b71-aa4a-b282218ab059" providerId="ADAL" clId="{8C47565F-A28F-4ADB-A587-2292A0E43FB2}" dt="2020-11-24T16:23:24.411" v="2532"/>
          <ac:spMkLst>
            <pc:docMk/>
            <pc:sldMk cId="1146823107" sldId="426"/>
            <ac:spMk id="244" creationId="{2749569B-E665-4473-A437-78C8BFB54B3C}"/>
          </ac:spMkLst>
        </pc:spChg>
        <pc:spChg chg="del">
          <ac:chgData name="Agathe  HILAIRE (MUPY CONSEIL)" userId="ca51aea9-2320-4b71-aa4a-b282218ab059" providerId="ADAL" clId="{8C47565F-A28F-4ADB-A587-2292A0E43FB2}" dt="2020-11-24T16:22:55.067" v="2530" actId="478"/>
          <ac:spMkLst>
            <pc:docMk/>
            <pc:sldMk cId="1146823107" sldId="426"/>
            <ac:spMk id="245" creationId="{AE567A64-0F87-4ED6-B384-4752A5F0ED85}"/>
          </ac:spMkLst>
        </pc:spChg>
        <pc:spChg chg="mod">
          <ac:chgData name="Agathe  HILAIRE (MUPY CONSEIL)" userId="ca51aea9-2320-4b71-aa4a-b282218ab059" providerId="ADAL" clId="{8C47565F-A28F-4ADB-A587-2292A0E43FB2}" dt="2020-11-24T16:26:04.701" v="2542" actId="404"/>
          <ac:spMkLst>
            <pc:docMk/>
            <pc:sldMk cId="1146823107" sldId="426"/>
            <ac:spMk id="263" creationId="{02C72A8A-9006-42E3-8656-B145E91338B4}"/>
          </ac:spMkLst>
        </pc:spChg>
        <pc:spChg chg="add mod">
          <ac:chgData name="Agathe  HILAIRE (MUPY CONSEIL)" userId="ca51aea9-2320-4b71-aa4a-b282218ab059" providerId="ADAL" clId="{8C47565F-A28F-4ADB-A587-2292A0E43FB2}" dt="2020-11-24T16:23:24.411" v="2532"/>
          <ac:spMkLst>
            <pc:docMk/>
            <pc:sldMk cId="1146823107" sldId="426"/>
            <ac:spMk id="337" creationId="{03A63784-96B5-46D5-A4AA-9574EEFE0FB1}"/>
          </ac:spMkLst>
        </pc:spChg>
        <pc:spChg chg="add mod">
          <ac:chgData name="Agathe  HILAIRE (MUPY CONSEIL)" userId="ca51aea9-2320-4b71-aa4a-b282218ab059" providerId="ADAL" clId="{8C47565F-A28F-4ADB-A587-2292A0E43FB2}" dt="2020-11-24T16:23:24.411" v="2532"/>
          <ac:spMkLst>
            <pc:docMk/>
            <pc:sldMk cId="1146823107" sldId="426"/>
            <ac:spMk id="338" creationId="{52DA5781-03A0-461C-B39F-1D28C6FFB345}"/>
          </ac:spMkLst>
        </pc:spChg>
        <pc:spChg chg="del">
          <ac:chgData name="Agathe  HILAIRE (MUPY CONSEIL)" userId="ca51aea9-2320-4b71-aa4a-b282218ab059" providerId="ADAL" clId="{8C47565F-A28F-4ADB-A587-2292A0E43FB2}" dt="2020-11-24T16:22:55.067" v="2530" actId="478"/>
          <ac:spMkLst>
            <pc:docMk/>
            <pc:sldMk cId="1146823107" sldId="426"/>
            <ac:spMk id="339" creationId="{DE5A4593-B8F5-4943-8F79-0A48D3CA4B2C}"/>
          </ac:spMkLst>
        </pc:spChg>
        <pc:spChg chg="add mod">
          <ac:chgData name="Agathe  HILAIRE (MUPY CONSEIL)" userId="ca51aea9-2320-4b71-aa4a-b282218ab059" providerId="ADAL" clId="{8C47565F-A28F-4ADB-A587-2292A0E43FB2}" dt="2020-11-24T16:23:24.411" v="2532"/>
          <ac:spMkLst>
            <pc:docMk/>
            <pc:sldMk cId="1146823107" sldId="426"/>
            <ac:spMk id="340" creationId="{84110B8F-EABF-4834-B917-DC700CE97625}"/>
          </ac:spMkLst>
        </pc:spChg>
        <pc:spChg chg="add mod">
          <ac:chgData name="Agathe  HILAIRE (MUPY CONSEIL)" userId="ca51aea9-2320-4b71-aa4a-b282218ab059" providerId="ADAL" clId="{8C47565F-A28F-4ADB-A587-2292A0E43FB2}" dt="2020-11-24T16:23:24.411" v="2532"/>
          <ac:spMkLst>
            <pc:docMk/>
            <pc:sldMk cId="1146823107" sldId="426"/>
            <ac:spMk id="341" creationId="{4FB7C64A-F7A9-45EF-B0EB-D8BC4DBF32BB}"/>
          </ac:spMkLst>
        </pc:spChg>
        <pc:spChg chg="del">
          <ac:chgData name="Agathe  HILAIRE (MUPY CONSEIL)" userId="ca51aea9-2320-4b71-aa4a-b282218ab059" providerId="ADAL" clId="{8C47565F-A28F-4ADB-A587-2292A0E43FB2}" dt="2020-11-24T16:22:55.067" v="2530" actId="478"/>
          <ac:spMkLst>
            <pc:docMk/>
            <pc:sldMk cId="1146823107" sldId="426"/>
            <ac:spMk id="342" creationId="{4B7C7919-D7C6-40E5-8D20-813AB726922E}"/>
          </ac:spMkLst>
        </pc:spChg>
        <pc:spChg chg="add mod">
          <ac:chgData name="Agathe  HILAIRE (MUPY CONSEIL)" userId="ca51aea9-2320-4b71-aa4a-b282218ab059" providerId="ADAL" clId="{8C47565F-A28F-4ADB-A587-2292A0E43FB2}" dt="2020-11-24T16:23:24.411" v="2532"/>
          <ac:spMkLst>
            <pc:docMk/>
            <pc:sldMk cId="1146823107" sldId="426"/>
            <ac:spMk id="343" creationId="{B026C960-45AD-4BDE-A118-27B4C1086370}"/>
          </ac:spMkLst>
        </pc:spChg>
        <pc:spChg chg="add mod">
          <ac:chgData name="Agathe  HILAIRE (MUPY CONSEIL)" userId="ca51aea9-2320-4b71-aa4a-b282218ab059" providerId="ADAL" clId="{8C47565F-A28F-4ADB-A587-2292A0E43FB2}" dt="2020-11-24T16:23:24.411" v="2532"/>
          <ac:spMkLst>
            <pc:docMk/>
            <pc:sldMk cId="1146823107" sldId="426"/>
            <ac:spMk id="344" creationId="{C48A42ED-E44D-4855-BF88-E1BC3E25CCF0}"/>
          </ac:spMkLst>
        </pc:spChg>
        <pc:spChg chg="del">
          <ac:chgData name="Agathe  HILAIRE (MUPY CONSEIL)" userId="ca51aea9-2320-4b71-aa4a-b282218ab059" providerId="ADAL" clId="{8C47565F-A28F-4ADB-A587-2292A0E43FB2}" dt="2020-11-24T16:22:55.067" v="2530" actId="478"/>
          <ac:spMkLst>
            <pc:docMk/>
            <pc:sldMk cId="1146823107" sldId="426"/>
            <ac:spMk id="345" creationId="{07A8D4D2-ACA1-45FF-A93A-2DC014112AF2}"/>
          </ac:spMkLst>
        </pc:spChg>
        <pc:spChg chg="add mod">
          <ac:chgData name="Agathe  HILAIRE (MUPY CONSEIL)" userId="ca51aea9-2320-4b71-aa4a-b282218ab059" providerId="ADAL" clId="{8C47565F-A28F-4ADB-A587-2292A0E43FB2}" dt="2020-11-24T16:23:24.411" v="2532"/>
          <ac:spMkLst>
            <pc:docMk/>
            <pc:sldMk cId="1146823107" sldId="426"/>
            <ac:spMk id="347" creationId="{5E451C31-FF8A-409F-A2D8-531BAA5C4240}"/>
          </ac:spMkLst>
        </pc:spChg>
        <pc:spChg chg="add mod">
          <ac:chgData name="Agathe  HILAIRE (MUPY CONSEIL)" userId="ca51aea9-2320-4b71-aa4a-b282218ab059" providerId="ADAL" clId="{8C47565F-A28F-4ADB-A587-2292A0E43FB2}" dt="2020-11-24T16:23:24.411" v="2532"/>
          <ac:spMkLst>
            <pc:docMk/>
            <pc:sldMk cId="1146823107" sldId="426"/>
            <ac:spMk id="348" creationId="{3157C259-B7CA-4218-99A9-8FA7952000A6}"/>
          </ac:spMkLst>
        </pc:spChg>
        <pc:spChg chg="add mod">
          <ac:chgData name="Agathe  HILAIRE (MUPY CONSEIL)" userId="ca51aea9-2320-4b71-aa4a-b282218ab059" providerId="ADAL" clId="{8C47565F-A28F-4ADB-A587-2292A0E43FB2}" dt="2020-11-24T16:23:24.411" v="2532"/>
          <ac:spMkLst>
            <pc:docMk/>
            <pc:sldMk cId="1146823107" sldId="426"/>
            <ac:spMk id="349" creationId="{498F3198-02C7-4529-8D36-138E2671550E}"/>
          </ac:spMkLst>
        </pc:spChg>
        <pc:spChg chg="add mod">
          <ac:chgData name="Agathe  HILAIRE (MUPY CONSEIL)" userId="ca51aea9-2320-4b71-aa4a-b282218ab059" providerId="ADAL" clId="{8C47565F-A28F-4ADB-A587-2292A0E43FB2}" dt="2020-11-24T16:23:24.411" v="2532"/>
          <ac:spMkLst>
            <pc:docMk/>
            <pc:sldMk cId="1146823107" sldId="426"/>
            <ac:spMk id="350" creationId="{A28E304D-5ED2-45AE-90A6-1DB47F863E81}"/>
          </ac:spMkLst>
        </pc:spChg>
        <pc:spChg chg="add mod">
          <ac:chgData name="Agathe  HILAIRE (MUPY CONSEIL)" userId="ca51aea9-2320-4b71-aa4a-b282218ab059" providerId="ADAL" clId="{8C47565F-A28F-4ADB-A587-2292A0E43FB2}" dt="2020-11-24T16:23:24.411" v="2532"/>
          <ac:spMkLst>
            <pc:docMk/>
            <pc:sldMk cId="1146823107" sldId="426"/>
            <ac:spMk id="351" creationId="{9D4D0FEE-9D26-4CF2-B4D9-8ED6C5944CC6}"/>
          </ac:spMkLst>
        </pc:spChg>
      </pc:sldChg>
      <pc:sldChg chg="addSp delSp modSp add mod">
        <pc:chgData name="Agathe  HILAIRE (MUPY CONSEIL)" userId="ca51aea9-2320-4b71-aa4a-b282218ab059" providerId="ADAL" clId="{8C47565F-A28F-4ADB-A587-2292A0E43FB2}" dt="2020-11-24T16:26:09.579" v="2543" actId="20577"/>
        <pc:sldMkLst>
          <pc:docMk/>
          <pc:sldMk cId="46146274" sldId="427"/>
        </pc:sldMkLst>
        <pc:spChg chg="del">
          <ac:chgData name="Agathe  HILAIRE (MUPY CONSEIL)" userId="ca51aea9-2320-4b71-aa4a-b282218ab059" providerId="ADAL" clId="{8C47565F-A28F-4ADB-A587-2292A0E43FB2}" dt="2020-11-24T16:25:29.618" v="2535" actId="478"/>
          <ac:spMkLst>
            <pc:docMk/>
            <pc:sldMk cId="46146274" sldId="427"/>
            <ac:spMk id="3" creationId="{82BB80B3-CD19-4561-B4EE-8E12C2CF853C}"/>
          </ac:spMkLst>
        </pc:spChg>
        <pc:spChg chg="del">
          <ac:chgData name="Agathe  HILAIRE (MUPY CONSEIL)" userId="ca51aea9-2320-4b71-aa4a-b282218ab059" providerId="ADAL" clId="{8C47565F-A28F-4ADB-A587-2292A0E43FB2}" dt="2020-11-24T16:25:43.612" v="2539" actId="478"/>
          <ac:spMkLst>
            <pc:docMk/>
            <pc:sldMk cId="46146274" sldId="427"/>
            <ac:spMk id="34" creationId="{306D9046-E061-4C43-A5A9-4B5C5C0F1A87}"/>
          </ac:spMkLst>
        </pc:spChg>
        <pc:spChg chg="del">
          <ac:chgData name="Agathe  HILAIRE (MUPY CONSEIL)" userId="ca51aea9-2320-4b71-aa4a-b282218ab059" providerId="ADAL" clId="{8C47565F-A28F-4ADB-A587-2292A0E43FB2}" dt="2020-11-24T16:25:26.631" v="2534" actId="478"/>
          <ac:spMkLst>
            <pc:docMk/>
            <pc:sldMk cId="46146274" sldId="427"/>
            <ac:spMk id="244" creationId="{2749569B-E665-4473-A437-78C8BFB54B3C}"/>
          </ac:spMkLst>
        </pc:spChg>
        <pc:spChg chg="mod">
          <ac:chgData name="Agathe  HILAIRE (MUPY CONSEIL)" userId="ca51aea9-2320-4b71-aa4a-b282218ab059" providerId="ADAL" clId="{8C47565F-A28F-4ADB-A587-2292A0E43FB2}" dt="2020-11-24T16:26:09.579" v="2543" actId="20577"/>
          <ac:spMkLst>
            <pc:docMk/>
            <pc:sldMk cId="46146274" sldId="427"/>
            <ac:spMk id="263" creationId="{02C72A8A-9006-42E3-8656-B145E91338B4}"/>
          </ac:spMkLst>
        </pc:spChg>
        <pc:spChg chg="del">
          <ac:chgData name="Agathe  HILAIRE (MUPY CONSEIL)" userId="ca51aea9-2320-4b71-aa4a-b282218ab059" providerId="ADAL" clId="{8C47565F-A28F-4ADB-A587-2292A0E43FB2}" dt="2020-11-24T16:25:26.631" v="2534" actId="478"/>
          <ac:spMkLst>
            <pc:docMk/>
            <pc:sldMk cId="46146274" sldId="427"/>
            <ac:spMk id="337" creationId="{03A63784-96B5-46D5-A4AA-9574EEFE0FB1}"/>
          </ac:spMkLst>
        </pc:spChg>
        <pc:spChg chg="del">
          <ac:chgData name="Agathe  HILAIRE (MUPY CONSEIL)" userId="ca51aea9-2320-4b71-aa4a-b282218ab059" providerId="ADAL" clId="{8C47565F-A28F-4ADB-A587-2292A0E43FB2}" dt="2020-11-24T16:25:26.631" v="2534" actId="478"/>
          <ac:spMkLst>
            <pc:docMk/>
            <pc:sldMk cId="46146274" sldId="427"/>
            <ac:spMk id="338" creationId="{52DA5781-03A0-461C-B39F-1D28C6FFB345}"/>
          </ac:spMkLst>
        </pc:spChg>
        <pc:spChg chg="add mod ord">
          <ac:chgData name="Agathe  HILAIRE (MUPY CONSEIL)" userId="ca51aea9-2320-4b71-aa4a-b282218ab059" providerId="ADAL" clId="{8C47565F-A28F-4ADB-A587-2292A0E43FB2}" dt="2020-11-24T16:25:41.242" v="2538" actId="167"/>
          <ac:spMkLst>
            <pc:docMk/>
            <pc:sldMk cId="46146274" sldId="427"/>
            <ac:spMk id="339" creationId="{F5378698-BC39-4300-B552-852FBA81AB74}"/>
          </ac:spMkLst>
        </pc:spChg>
        <pc:spChg chg="del">
          <ac:chgData name="Agathe  HILAIRE (MUPY CONSEIL)" userId="ca51aea9-2320-4b71-aa4a-b282218ab059" providerId="ADAL" clId="{8C47565F-A28F-4ADB-A587-2292A0E43FB2}" dt="2020-11-24T16:25:26.631" v="2534" actId="478"/>
          <ac:spMkLst>
            <pc:docMk/>
            <pc:sldMk cId="46146274" sldId="427"/>
            <ac:spMk id="340" creationId="{84110B8F-EABF-4834-B917-DC700CE97625}"/>
          </ac:spMkLst>
        </pc:spChg>
        <pc:spChg chg="del">
          <ac:chgData name="Agathe  HILAIRE (MUPY CONSEIL)" userId="ca51aea9-2320-4b71-aa4a-b282218ab059" providerId="ADAL" clId="{8C47565F-A28F-4ADB-A587-2292A0E43FB2}" dt="2020-11-24T16:25:32.015" v="2536" actId="478"/>
          <ac:spMkLst>
            <pc:docMk/>
            <pc:sldMk cId="46146274" sldId="427"/>
            <ac:spMk id="341" creationId="{4FB7C64A-F7A9-45EF-B0EB-D8BC4DBF32BB}"/>
          </ac:spMkLst>
        </pc:spChg>
        <pc:spChg chg="add mod">
          <ac:chgData name="Agathe  HILAIRE (MUPY CONSEIL)" userId="ca51aea9-2320-4b71-aa4a-b282218ab059" providerId="ADAL" clId="{8C47565F-A28F-4ADB-A587-2292A0E43FB2}" dt="2020-11-24T16:25:32.881" v="2537"/>
          <ac:spMkLst>
            <pc:docMk/>
            <pc:sldMk cId="46146274" sldId="427"/>
            <ac:spMk id="342" creationId="{49077502-1555-48E6-ADC4-B5EE465D5232}"/>
          </ac:spMkLst>
        </pc:spChg>
        <pc:spChg chg="del">
          <ac:chgData name="Agathe  HILAIRE (MUPY CONSEIL)" userId="ca51aea9-2320-4b71-aa4a-b282218ab059" providerId="ADAL" clId="{8C47565F-A28F-4ADB-A587-2292A0E43FB2}" dt="2020-11-24T16:25:32.015" v="2536" actId="478"/>
          <ac:spMkLst>
            <pc:docMk/>
            <pc:sldMk cId="46146274" sldId="427"/>
            <ac:spMk id="343" creationId="{B026C960-45AD-4BDE-A118-27B4C1086370}"/>
          </ac:spMkLst>
        </pc:spChg>
        <pc:spChg chg="del">
          <ac:chgData name="Agathe  HILAIRE (MUPY CONSEIL)" userId="ca51aea9-2320-4b71-aa4a-b282218ab059" providerId="ADAL" clId="{8C47565F-A28F-4ADB-A587-2292A0E43FB2}" dt="2020-11-24T16:25:32.015" v="2536" actId="478"/>
          <ac:spMkLst>
            <pc:docMk/>
            <pc:sldMk cId="46146274" sldId="427"/>
            <ac:spMk id="344" creationId="{C48A42ED-E44D-4855-BF88-E1BC3E25CCF0}"/>
          </ac:spMkLst>
        </pc:spChg>
        <pc:spChg chg="add mod">
          <ac:chgData name="Agathe  HILAIRE (MUPY CONSEIL)" userId="ca51aea9-2320-4b71-aa4a-b282218ab059" providerId="ADAL" clId="{8C47565F-A28F-4ADB-A587-2292A0E43FB2}" dt="2020-11-24T16:25:32.881" v="2537"/>
          <ac:spMkLst>
            <pc:docMk/>
            <pc:sldMk cId="46146274" sldId="427"/>
            <ac:spMk id="345" creationId="{0946236F-562F-4AFB-9D62-72BE0381CCA2}"/>
          </ac:spMkLst>
        </pc:spChg>
        <pc:spChg chg="del">
          <ac:chgData name="Agathe  HILAIRE (MUPY CONSEIL)" userId="ca51aea9-2320-4b71-aa4a-b282218ab059" providerId="ADAL" clId="{8C47565F-A28F-4ADB-A587-2292A0E43FB2}" dt="2020-11-24T16:25:26.631" v="2534" actId="478"/>
          <ac:spMkLst>
            <pc:docMk/>
            <pc:sldMk cId="46146274" sldId="427"/>
            <ac:spMk id="347" creationId="{5E451C31-FF8A-409F-A2D8-531BAA5C4240}"/>
          </ac:spMkLst>
        </pc:spChg>
        <pc:spChg chg="del">
          <ac:chgData name="Agathe  HILAIRE (MUPY CONSEIL)" userId="ca51aea9-2320-4b71-aa4a-b282218ab059" providerId="ADAL" clId="{8C47565F-A28F-4ADB-A587-2292A0E43FB2}" dt="2020-11-24T16:25:26.631" v="2534" actId="478"/>
          <ac:spMkLst>
            <pc:docMk/>
            <pc:sldMk cId="46146274" sldId="427"/>
            <ac:spMk id="348" creationId="{3157C259-B7CA-4218-99A9-8FA7952000A6}"/>
          </ac:spMkLst>
        </pc:spChg>
        <pc:spChg chg="del">
          <ac:chgData name="Agathe  HILAIRE (MUPY CONSEIL)" userId="ca51aea9-2320-4b71-aa4a-b282218ab059" providerId="ADAL" clId="{8C47565F-A28F-4ADB-A587-2292A0E43FB2}" dt="2020-11-24T16:25:26.631" v="2534" actId="478"/>
          <ac:spMkLst>
            <pc:docMk/>
            <pc:sldMk cId="46146274" sldId="427"/>
            <ac:spMk id="349" creationId="{498F3198-02C7-4529-8D36-138E2671550E}"/>
          </ac:spMkLst>
        </pc:spChg>
        <pc:spChg chg="del">
          <ac:chgData name="Agathe  HILAIRE (MUPY CONSEIL)" userId="ca51aea9-2320-4b71-aa4a-b282218ab059" providerId="ADAL" clId="{8C47565F-A28F-4ADB-A587-2292A0E43FB2}" dt="2020-11-24T16:25:29.618" v="2535" actId="478"/>
          <ac:spMkLst>
            <pc:docMk/>
            <pc:sldMk cId="46146274" sldId="427"/>
            <ac:spMk id="350" creationId="{A28E304D-5ED2-45AE-90A6-1DB47F863E81}"/>
          </ac:spMkLst>
        </pc:spChg>
        <pc:spChg chg="del">
          <ac:chgData name="Agathe  HILAIRE (MUPY CONSEIL)" userId="ca51aea9-2320-4b71-aa4a-b282218ab059" providerId="ADAL" clId="{8C47565F-A28F-4ADB-A587-2292A0E43FB2}" dt="2020-11-24T16:25:26.631" v="2534" actId="478"/>
          <ac:spMkLst>
            <pc:docMk/>
            <pc:sldMk cId="46146274" sldId="427"/>
            <ac:spMk id="351" creationId="{9D4D0FEE-9D26-4CF2-B4D9-8ED6C5944CC6}"/>
          </ac:spMkLst>
        </pc:spChg>
        <pc:spChg chg="add mod">
          <ac:chgData name="Agathe  HILAIRE (MUPY CONSEIL)" userId="ca51aea9-2320-4b71-aa4a-b282218ab059" providerId="ADAL" clId="{8C47565F-A28F-4ADB-A587-2292A0E43FB2}" dt="2020-11-24T16:25:32.881" v="2537"/>
          <ac:spMkLst>
            <pc:docMk/>
            <pc:sldMk cId="46146274" sldId="427"/>
            <ac:spMk id="352" creationId="{6B0B5B0F-E7AC-4F2A-832F-5DD0793C3305}"/>
          </ac:spMkLst>
        </pc:spChg>
        <pc:spChg chg="add mod">
          <ac:chgData name="Agathe  HILAIRE (MUPY CONSEIL)" userId="ca51aea9-2320-4b71-aa4a-b282218ab059" providerId="ADAL" clId="{8C47565F-A28F-4ADB-A587-2292A0E43FB2}" dt="2020-11-24T16:25:32.881" v="2537"/>
          <ac:spMkLst>
            <pc:docMk/>
            <pc:sldMk cId="46146274" sldId="427"/>
            <ac:spMk id="353" creationId="{55FAF9BF-3C27-4CDB-A144-B481DEF13035}"/>
          </ac:spMkLst>
        </pc:spChg>
        <pc:spChg chg="add mod">
          <ac:chgData name="Agathe  HILAIRE (MUPY CONSEIL)" userId="ca51aea9-2320-4b71-aa4a-b282218ab059" providerId="ADAL" clId="{8C47565F-A28F-4ADB-A587-2292A0E43FB2}" dt="2020-11-24T16:25:32.881" v="2537"/>
          <ac:spMkLst>
            <pc:docMk/>
            <pc:sldMk cId="46146274" sldId="427"/>
            <ac:spMk id="354" creationId="{CF05A0CD-611F-4D1D-A1D9-8F08E326F640}"/>
          </ac:spMkLst>
        </pc:spChg>
        <pc:spChg chg="add mod">
          <ac:chgData name="Agathe  HILAIRE (MUPY CONSEIL)" userId="ca51aea9-2320-4b71-aa4a-b282218ab059" providerId="ADAL" clId="{8C47565F-A28F-4ADB-A587-2292A0E43FB2}" dt="2020-11-24T16:25:32.881" v="2537"/>
          <ac:spMkLst>
            <pc:docMk/>
            <pc:sldMk cId="46146274" sldId="427"/>
            <ac:spMk id="355" creationId="{F757B474-1C66-42B0-9D5B-EB2EB5010D03}"/>
          </ac:spMkLst>
        </pc:spChg>
        <pc:spChg chg="add mod">
          <ac:chgData name="Agathe  HILAIRE (MUPY CONSEIL)" userId="ca51aea9-2320-4b71-aa4a-b282218ab059" providerId="ADAL" clId="{8C47565F-A28F-4ADB-A587-2292A0E43FB2}" dt="2020-11-24T16:25:32.881" v="2537"/>
          <ac:spMkLst>
            <pc:docMk/>
            <pc:sldMk cId="46146274" sldId="427"/>
            <ac:spMk id="356" creationId="{327DAF5D-9929-469B-80DA-37B82E815372}"/>
          </ac:spMkLst>
        </pc:spChg>
        <pc:spChg chg="add mod">
          <ac:chgData name="Agathe  HILAIRE (MUPY CONSEIL)" userId="ca51aea9-2320-4b71-aa4a-b282218ab059" providerId="ADAL" clId="{8C47565F-A28F-4ADB-A587-2292A0E43FB2}" dt="2020-11-24T16:25:32.881" v="2537"/>
          <ac:spMkLst>
            <pc:docMk/>
            <pc:sldMk cId="46146274" sldId="427"/>
            <ac:spMk id="357" creationId="{AE44CB23-9388-4E21-B810-4487358C498E}"/>
          </ac:spMkLst>
        </pc:spChg>
        <pc:grpChg chg="ord">
          <ac:chgData name="Agathe  HILAIRE (MUPY CONSEIL)" userId="ca51aea9-2320-4b71-aa4a-b282218ab059" providerId="ADAL" clId="{8C47565F-A28F-4ADB-A587-2292A0E43FB2}" dt="2020-11-24T16:25:41.242" v="2538" actId="167"/>
          <ac:grpSpMkLst>
            <pc:docMk/>
            <pc:sldMk cId="46146274" sldId="427"/>
            <ac:grpSpMk id="51" creationId="{AFE3932E-D620-4A94-B2BA-DD497E2A0243}"/>
          </ac:grpSpMkLst>
        </pc:grpChg>
      </pc:sldChg>
      <pc:sldChg chg="addSp delSp modSp add mod">
        <pc:chgData name="Agathe  HILAIRE (MUPY CONSEIL)" userId="ca51aea9-2320-4b71-aa4a-b282218ab059" providerId="ADAL" clId="{8C47565F-A28F-4ADB-A587-2292A0E43FB2}" dt="2020-11-24T16:27:28.625" v="2549" actId="108"/>
        <pc:sldMkLst>
          <pc:docMk/>
          <pc:sldMk cId="4018034182" sldId="428"/>
        </pc:sldMkLst>
        <pc:spChg chg="add mod">
          <ac:chgData name="Agathe  HILAIRE (MUPY CONSEIL)" userId="ca51aea9-2320-4b71-aa4a-b282218ab059" providerId="ADAL" clId="{8C47565F-A28F-4ADB-A587-2292A0E43FB2}" dt="2020-11-24T16:27:09.026" v="2546"/>
          <ac:spMkLst>
            <pc:docMk/>
            <pc:sldMk cId="4018034182" sldId="428"/>
            <ac:spMk id="244" creationId="{FEC4EA4A-8E27-477D-94AB-BC2BD4F35E7F}"/>
          </ac:spMkLst>
        </pc:spChg>
        <pc:spChg chg="add mod">
          <ac:chgData name="Agathe  HILAIRE (MUPY CONSEIL)" userId="ca51aea9-2320-4b71-aa4a-b282218ab059" providerId="ADAL" clId="{8C47565F-A28F-4ADB-A587-2292A0E43FB2}" dt="2020-11-24T16:27:09.026" v="2546"/>
          <ac:spMkLst>
            <pc:docMk/>
            <pc:sldMk cId="4018034182" sldId="428"/>
            <ac:spMk id="245" creationId="{B06A7762-6C8B-425C-8DF4-015208D3C5E7}"/>
          </ac:spMkLst>
        </pc:spChg>
        <pc:spChg chg="mod">
          <ac:chgData name="Agathe  HILAIRE (MUPY CONSEIL)" userId="ca51aea9-2320-4b71-aa4a-b282218ab059" providerId="ADAL" clId="{8C47565F-A28F-4ADB-A587-2292A0E43FB2}" dt="2020-11-24T16:27:14.668" v="2548" actId="20577"/>
          <ac:spMkLst>
            <pc:docMk/>
            <pc:sldMk cId="4018034182" sldId="428"/>
            <ac:spMk id="263" creationId="{02C72A8A-9006-42E3-8656-B145E91338B4}"/>
          </ac:spMkLst>
        </pc:spChg>
        <pc:spChg chg="add mod">
          <ac:chgData name="Agathe  HILAIRE (MUPY CONSEIL)" userId="ca51aea9-2320-4b71-aa4a-b282218ab059" providerId="ADAL" clId="{8C47565F-A28F-4ADB-A587-2292A0E43FB2}" dt="2020-11-24T16:27:09.026" v="2546"/>
          <ac:spMkLst>
            <pc:docMk/>
            <pc:sldMk cId="4018034182" sldId="428"/>
            <ac:spMk id="337" creationId="{756C8C0C-9BE7-4209-869F-CCDCB9C2E246}"/>
          </ac:spMkLst>
        </pc:spChg>
        <pc:spChg chg="add mod">
          <ac:chgData name="Agathe  HILAIRE (MUPY CONSEIL)" userId="ca51aea9-2320-4b71-aa4a-b282218ab059" providerId="ADAL" clId="{8C47565F-A28F-4ADB-A587-2292A0E43FB2}" dt="2020-11-24T16:27:09.026" v="2546"/>
          <ac:spMkLst>
            <pc:docMk/>
            <pc:sldMk cId="4018034182" sldId="428"/>
            <ac:spMk id="338" creationId="{C9B9967D-1DEA-4FB1-AC5F-1262DCC88B72}"/>
          </ac:spMkLst>
        </pc:spChg>
        <pc:spChg chg="mod">
          <ac:chgData name="Agathe  HILAIRE (MUPY CONSEIL)" userId="ca51aea9-2320-4b71-aa4a-b282218ab059" providerId="ADAL" clId="{8C47565F-A28F-4ADB-A587-2292A0E43FB2}" dt="2020-11-24T16:27:28.625" v="2549" actId="108"/>
          <ac:spMkLst>
            <pc:docMk/>
            <pc:sldMk cId="4018034182" sldId="428"/>
            <ac:spMk id="339" creationId="{F5378698-BC39-4300-B552-852FBA81AB74}"/>
          </ac:spMkLst>
        </pc:spChg>
        <pc:spChg chg="add mod">
          <ac:chgData name="Agathe  HILAIRE (MUPY CONSEIL)" userId="ca51aea9-2320-4b71-aa4a-b282218ab059" providerId="ADAL" clId="{8C47565F-A28F-4ADB-A587-2292A0E43FB2}" dt="2020-11-24T16:27:09.026" v="2546"/>
          <ac:spMkLst>
            <pc:docMk/>
            <pc:sldMk cId="4018034182" sldId="428"/>
            <ac:spMk id="340" creationId="{F97CF484-7383-431B-AA9C-7860F98597EB}"/>
          </ac:spMkLst>
        </pc:spChg>
        <pc:spChg chg="add mod">
          <ac:chgData name="Agathe  HILAIRE (MUPY CONSEIL)" userId="ca51aea9-2320-4b71-aa4a-b282218ab059" providerId="ADAL" clId="{8C47565F-A28F-4ADB-A587-2292A0E43FB2}" dt="2020-11-24T16:27:09.026" v="2546"/>
          <ac:spMkLst>
            <pc:docMk/>
            <pc:sldMk cId="4018034182" sldId="428"/>
            <ac:spMk id="341" creationId="{C0096A03-E16F-4471-BF20-951278021664}"/>
          </ac:spMkLst>
        </pc:spChg>
        <pc:spChg chg="del">
          <ac:chgData name="Agathe  HILAIRE (MUPY CONSEIL)" userId="ca51aea9-2320-4b71-aa4a-b282218ab059" providerId="ADAL" clId="{8C47565F-A28F-4ADB-A587-2292A0E43FB2}" dt="2020-11-24T16:26:22.236" v="2545" actId="478"/>
          <ac:spMkLst>
            <pc:docMk/>
            <pc:sldMk cId="4018034182" sldId="428"/>
            <ac:spMk id="342" creationId="{49077502-1555-48E6-ADC4-B5EE465D5232}"/>
          </ac:spMkLst>
        </pc:spChg>
        <pc:spChg chg="add mod">
          <ac:chgData name="Agathe  HILAIRE (MUPY CONSEIL)" userId="ca51aea9-2320-4b71-aa4a-b282218ab059" providerId="ADAL" clId="{8C47565F-A28F-4ADB-A587-2292A0E43FB2}" dt="2020-11-24T16:27:09.026" v="2546"/>
          <ac:spMkLst>
            <pc:docMk/>
            <pc:sldMk cId="4018034182" sldId="428"/>
            <ac:spMk id="343" creationId="{7E9C23E7-99B7-42E4-BDB1-406288BA0049}"/>
          </ac:spMkLst>
        </pc:spChg>
        <pc:spChg chg="add mod">
          <ac:chgData name="Agathe  HILAIRE (MUPY CONSEIL)" userId="ca51aea9-2320-4b71-aa4a-b282218ab059" providerId="ADAL" clId="{8C47565F-A28F-4ADB-A587-2292A0E43FB2}" dt="2020-11-24T16:27:09.026" v="2546"/>
          <ac:spMkLst>
            <pc:docMk/>
            <pc:sldMk cId="4018034182" sldId="428"/>
            <ac:spMk id="344" creationId="{55F03EA2-0B3E-4F63-A81A-76D4BD345AEA}"/>
          </ac:spMkLst>
        </pc:spChg>
        <pc:spChg chg="del">
          <ac:chgData name="Agathe  HILAIRE (MUPY CONSEIL)" userId="ca51aea9-2320-4b71-aa4a-b282218ab059" providerId="ADAL" clId="{8C47565F-A28F-4ADB-A587-2292A0E43FB2}" dt="2020-11-24T16:26:22.236" v="2545" actId="478"/>
          <ac:spMkLst>
            <pc:docMk/>
            <pc:sldMk cId="4018034182" sldId="428"/>
            <ac:spMk id="345" creationId="{0946236F-562F-4AFB-9D62-72BE0381CCA2}"/>
          </ac:spMkLst>
        </pc:spChg>
        <pc:spChg chg="add mod">
          <ac:chgData name="Agathe  HILAIRE (MUPY CONSEIL)" userId="ca51aea9-2320-4b71-aa4a-b282218ab059" providerId="ADAL" clId="{8C47565F-A28F-4ADB-A587-2292A0E43FB2}" dt="2020-11-24T16:27:09.026" v="2546"/>
          <ac:spMkLst>
            <pc:docMk/>
            <pc:sldMk cId="4018034182" sldId="428"/>
            <ac:spMk id="347" creationId="{C4FB15C7-AEA1-4C1C-AF60-1AF10811FF64}"/>
          </ac:spMkLst>
        </pc:spChg>
        <pc:spChg chg="add mod">
          <ac:chgData name="Agathe  HILAIRE (MUPY CONSEIL)" userId="ca51aea9-2320-4b71-aa4a-b282218ab059" providerId="ADAL" clId="{8C47565F-A28F-4ADB-A587-2292A0E43FB2}" dt="2020-11-24T16:27:09.026" v="2546"/>
          <ac:spMkLst>
            <pc:docMk/>
            <pc:sldMk cId="4018034182" sldId="428"/>
            <ac:spMk id="348" creationId="{E3656A48-7041-4F77-9403-4F2B310FD777}"/>
          </ac:spMkLst>
        </pc:spChg>
        <pc:spChg chg="add mod">
          <ac:chgData name="Agathe  HILAIRE (MUPY CONSEIL)" userId="ca51aea9-2320-4b71-aa4a-b282218ab059" providerId="ADAL" clId="{8C47565F-A28F-4ADB-A587-2292A0E43FB2}" dt="2020-11-24T16:27:09.026" v="2546"/>
          <ac:spMkLst>
            <pc:docMk/>
            <pc:sldMk cId="4018034182" sldId="428"/>
            <ac:spMk id="349" creationId="{373E5C39-BBC0-4F37-B792-7561EB0C0473}"/>
          </ac:spMkLst>
        </pc:spChg>
        <pc:spChg chg="add mod">
          <ac:chgData name="Agathe  HILAIRE (MUPY CONSEIL)" userId="ca51aea9-2320-4b71-aa4a-b282218ab059" providerId="ADAL" clId="{8C47565F-A28F-4ADB-A587-2292A0E43FB2}" dt="2020-11-24T16:27:09.026" v="2546"/>
          <ac:spMkLst>
            <pc:docMk/>
            <pc:sldMk cId="4018034182" sldId="428"/>
            <ac:spMk id="350" creationId="{1D73535A-FAA4-441D-93CD-509D1667B630}"/>
          </ac:spMkLst>
        </pc:spChg>
        <pc:spChg chg="add mod">
          <ac:chgData name="Agathe  HILAIRE (MUPY CONSEIL)" userId="ca51aea9-2320-4b71-aa4a-b282218ab059" providerId="ADAL" clId="{8C47565F-A28F-4ADB-A587-2292A0E43FB2}" dt="2020-11-24T16:27:09.026" v="2546"/>
          <ac:spMkLst>
            <pc:docMk/>
            <pc:sldMk cId="4018034182" sldId="428"/>
            <ac:spMk id="351" creationId="{DAF1B5CE-A6D9-4356-838A-73EB35CE359D}"/>
          </ac:spMkLst>
        </pc:spChg>
        <pc:spChg chg="del">
          <ac:chgData name="Agathe  HILAIRE (MUPY CONSEIL)" userId="ca51aea9-2320-4b71-aa4a-b282218ab059" providerId="ADAL" clId="{8C47565F-A28F-4ADB-A587-2292A0E43FB2}" dt="2020-11-24T16:26:22.236" v="2545" actId="478"/>
          <ac:spMkLst>
            <pc:docMk/>
            <pc:sldMk cId="4018034182" sldId="428"/>
            <ac:spMk id="352" creationId="{6B0B5B0F-E7AC-4F2A-832F-5DD0793C3305}"/>
          </ac:spMkLst>
        </pc:spChg>
        <pc:spChg chg="del">
          <ac:chgData name="Agathe  HILAIRE (MUPY CONSEIL)" userId="ca51aea9-2320-4b71-aa4a-b282218ab059" providerId="ADAL" clId="{8C47565F-A28F-4ADB-A587-2292A0E43FB2}" dt="2020-11-24T16:26:22.236" v="2545" actId="478"/>
          <ac:spMkLst>
            <pc:docMk/>
            <pc:sldMk cId="4018034182" sldId="428"/>
            <ac:spMk id="353" creationId="{55FAF9BF-3C27-4CDB-A144-B481DEF13035}"/>
          </ac:spMkLst>
        </pc:spChg>
        <pc:spChg chg="del">
          <ac:chgData name="Agathe  HILAIRE (MUPY CONSEIL)" userId="ca51aea9-2320-4b71-aa4a-b282218ab059" providerId="ADAL" clId="{8C47565F-A28F-4ADB-A587-2292A0E43FB2}" dt="2020-11-24T16:26:22.236" v="2545" actId="478"/>
          <ac:spMkLst>
            <pc:docMk/>
            <pc:sldMk cId="4018034182" sldId="428"/>
            <ac:spMk id="354" creationId="{CF05A0CD-611F-4D1D-A1D9-8F08E326F640}"/>
          </ac:spMkLst>
        </pc:spChg>
        <pc:spChg chg="del">
          <ac:chgData name="Agathe  HILAIRE (MUPY CONSEIL)" userId="ca51aea9-2320-4b71-aa4a-b282218ab059" providerId="ADAL" clId="{8C47565F-A28F-4ADB-A587-2292A0E43FB2}" dt="2020-11-24T16:26:22.236" v="2545" actId="478"/>
          <ac:spMkLst>
            <pc:docMk/>
            <pc:sldMk cId="4018034182" sldId="428"/>
            <ac:spMk id="355" creationId="{F757B474-1C66-42B0-9D5B-EB2EB5010D03}"/>
          </ac:spMkLst>
        </pc:spChg>
        <pc:spChg chg="del">
          <ac:chgData name="Agathe  HILAIRE (MUPY CONSEIL)" userId="ca51aea9-2320-4b71-aa4a-b282218ab059" providerId="ADAL" clId="{8C47565F-A28F-4ADB-A587-2292A0E43FB2}" dt="2020-11-24T16:26:22.236" v="2545" actId="478"/>
          <ac:spMkLst>
            <pc:docMk/>
            <pc:sldMk cId="4018034182" sldId="428"/>
            <ac:spMk id="356" creationId="{327DAF5D-9929-469B-80DA-37B82E815372}"/>
          </ac:spMkLst>
        </pc:spChg>
        <pc:spChg chg="del">
          <ac:chgData name="Agathe  HILAIRE (MUPY CONSEIL)" userId="ca51aea9-2320-4b71-aa4a-b282218ab059" providerId="ADAL" clId="{8C47565F-A28F-4ADB-A587-2292A0E43FB2}" dt="2020-11-24T16:26:22.236" v="2545" actId="478"/>
          <ac:spMkLst>
            <pc:docMk/>
            <pc:sldMk cId="4018034182" sldId="428"/>
            <ac:spMk id="357" creationId="{AE44CB23-9388-4E21-B810-4487358C498E}"/>
          </ac:spMkLst>
        </pc:spChg>
        <pc:spChg chg="add mod">
          <ac:chgData name="Agathe  HILAIRE (MUPY CONSEIL)" userId="ca51aea9-2320-4b71-aa4a-b282218ab059" providerId="ADAL" clId="{8C47565F-A28F-4ADB-A587-2292A0E43FB2}" dt="2020-11-24T16:27:09.026" v="2546"/>
          <ac:spMkLst>
            <pc:docMk/>
            <pc:sldMk cId="4018034182" sldId="428"/>
            <ac:spMk id="358" creationId="{FC3635C2-A06E-4D23-B356-894F204B6A4E}"/>
          </ac:spMkLst>
        </pc:spChg>
        <pc:spChg chg="add mod">
          <ac:chgData name="Agathe  HILAIRE (MUPY CONSEIL)" userId="ca51aea9-2320-4b71-aa4a-b282218ab059" providerId="ADAL" clId="{8C47565F-A28F-4ADB-A587-2292A0E43FB2}" dt="2020-11-24T16:27:09.026" v="2546"/>
          <ac:spMkLst>
            <pc:docMk/>
            <pc:sldMk cId="4018034182" sldId="428"/>
            <ac:spMk id="359" creationId="{52A6A40A-6F4F-4C20-8901-E824B5C7AA3A}"/>
          </ac:spMkLst>
        </pc:spChg>
        <pc:spChg chg="add mod">
          <ac:chgData name="Agathe  HILAIRE (MUPY CONSEIL)" userId="ca51aea9-2320-4b71-aa4a-b282218ab059" providerId="ADAL" clId="{8C47565F-A28F-4ADB-A587-2292A0E43FB2}" dt="2020-11-24T16:27:09.026" v="2546"/>
          <ac:spMkLst>
            <pc:docMk/>
            <pc:sldMk cId="4018034182" sldId="428"/>
            <ac:spMk id="360" creationId="{E4223744-E554-4E1B-BBAC-6A50AE7C82D3}"/>
          </ac:spMkLst>
        </pc:spChg>
        <pc:spChg chg="add mod">
          <ac:chgData name="Agathe  HILAIRE (MUPY CONSEIL)" userId="ca51aea9-2320-4b71-aa4a-b282218ab059" providerId="ADAL" clId="{8C47565F-A28F-4ADB-A587-2292A0E43FB2}" dt="2020-11-24T16:27:09.026" v="2546"/>
          <ac:spMkLst>
            <pc:docMk/>
            <pc:sldMk cId="4018034182" sldId="428"/>
            <ac:spMk id="361" creationId="{E964622C-0FB1-471B-9B10-6ECBE226E2D5}"/>
          </ac:spMkLst>
        </pc:spChg>
        <pc:spChg chg="add mod">
          <ac:chgData name="Agathe  HILAIRE (MUPY CONSEIL)" userId="ca51aea9-2320-4b71-aa4a-b282218ab059" providerId="ADAL" clId="{8C47565F-A28F-4ADB-A587-2292A0E43FB2}" dt="2020-11-24T16:27:09.026" v="2546"/>
          <ac:spMkLst>
            <pc:docMk/>
            <pc:sldMk cId="4018034182" sldId="428"/>
            <ac:spMk id="362" creationId="{CD5DD2B3-7BF0-461D-BDCF-A38ED386A493}"/>
          </ac:spMkLst>
        </pc:spChg>
        <pc:cxnChg chg="add mod">
          <ac:chgData name="Agathe  HILAIRE (MUPY CONSEIL)" userId="ca51aea9-2320-4b71-aa4a-b282218ab059" providerId="ADAL" clId="{8C47565F-A28F-4ADB-A587-2292A0E43FB2}" dt="2020-11-24T16:27:09.026" v="2546"/>
          <ac:cxnSpMkLst>
            <pc:docMk/>
            <pc:sldMk cId="4018034182" sldId="428"/>
            <ac:cxnSpMk id="363" creationId="{078F8584-DEF5-472B-A3DC-450479E2009D}"/>
          </ac:cxnSpMkLst>
        </pc:cxnChg>
      </pc:sldChg>
      <pc:sldChg chg="addSp delSp modSp add mod">
        <pc:chgData name="Agathe  HILAIRE (MUPY CONSEIL)" userId="ca51aea9-2320-4b71-aa4a-b282218ab059" providerId="ADAL" clId="{8C47565F-A28F-4ADB-A587-2292A0E43FB2}" dt="2020-11-25T07:49:00.809" v="4279" actId="20577"/>
        <pc:sldMkLst>
          <pc:docMk/>
          <pc:sldMk cId="3794263744" sldId="429"/>
        </pc:sldMkLst>
        <pc:spChg chg="add mod">
          <ac:chgData name="Agathe  HILAIRE (MUPY CONSEIL)" userId="ca51aea9-2320-4b71-aa4a-b282218ab059" providerId="ADAL" clId="{8C47565F-A28F-4ADB-A587-2292A0E43FB2}" dt="2020-11-25T07:49:00.809" v="4279" actId="20577"/>
          <ac:spMkLst>
            <pc:docMk/>
            <pc:sldMk cId="3794263744" sldId="429"/>
            <ac:spMk id="5" creationId="{F54EE8BA-C724-4AE2-BBA1-6F53557D9BB9}"/>
          </ac:spMkLst>
        </pc:spChg>
        <pc:spChg chg="mod">
          <ac:chgData name="Agathe  HILAIRE (MUPY CONSEIL)" userId="ca51aea9-2320-4b71-aa4a-b282218ab059" providerId="ADAL" clId="{8C47565F-A28F-4ADB-A587-2292A0E43FB2}" dt="2020-11-25T07:46:58.968" v="4119" actId="20577"/>
          <ac:spMkLst>
            <pc:docMk/>
            <pc:sldMk cId="3794263744" sldId="429"/>
            <ac:spMk id="235" creationId="{7EE9865A-2AF1-4DBC-9CDA-B232E78B6F83}"/>
          </ac:spMkLst>
        </pc:spChg>
        <pc:picChg chg="del">
          <ac:chgData name="Agathe  HILAIRE (MUPY CONSEIL)" userId="ca51aea9-2320-4b71-aa4a-b282218ab059" providerId="ADAL" clId="{8C47565F-A28F-4ADB-A587-2292A0E43FB2}" dt="2020-11-25T07:46:55.088" v="4118" actId="478"/>
          <ac:picMkLst>
            <pc:docMk/>
            <pc:sldMk cId="3794263744" sldId="429"/>
            <ac:picMk id="6" creationId="{2EC2BCF0-1109-414F-9C77-BB519A3126C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602BD7EC-F246-467C-81DD-15D6E16C0D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54F2F09-1FF4-47CC-BA1C-8FEE3D28CEF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C2FF40-3185-4E32-9305-0108D1DC3CEB}" type="datetimeFigureOut">
              <a:rPr lang="fr-FR" smtClean="0"/>
              <a:t>06/01/2021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8D5EC34-2693-4586-88CF-D90B4894BC3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45B0CE4-3B5A-46A7-9B04-5AEAB442AAA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42C843-09BA-493D-9B95-F9FD9424FF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11370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D71478-315E-487A-AF97-361A396E2146}" type="datetimeFigureOut">
              <a:rPr lang="fr-FR" smtClean="0"/>
              <a:t>06/01/2021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0D75C-D133-4CAC-98E2-3C10CF4CCD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8260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B0D75C-D133-4CAC-98E2-3C10CF4CCD8F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48910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B0D75C-D133-4CAC-98E2-3C10CF4CCD8F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6249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B0D75C-D133-4CAC-98E2-3C10CF4CCD8F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32388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B0D75C-D133-4CAC-98E2-3C10CF4CCD8F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92573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B0D75C-D133-4CAC-98E2-3C10CF4CCD8F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670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4B132-4191-46F5-A9F7-81E9221B8174}" type="datetime1">
              <a:rPr lang="fr-FR" smtClean="0"/>
              <a:t>06/01/2021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6384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7D18B-DDA2-44C9-8F2F-7A4A2BD9FBEE}" type="datetime1">
              <a:rPr lang="fr-FR" smtClean="0"/>
              <a:t>06/01/2021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0999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743D-FDBC-4D69-BA5D-54B9AFD8A9F3}" type="datetime1">
              <a:rPr lang="fr-FR" smtClean="0"/>
              <a:t>06/01/2021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4885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4DA13-CE8C-464E-83A2-0ECB46E63D12}" type="datetime1">
              <a:rPr lang="fr-FR" smtClean="0"/>
              <a:t>06/01/2021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‹N°›</a:t>
            </a:fld>
            <a:endParaRPr lang="fr-FR"/>
          </a:p>
        </p:txBody>
      </p:sp>
      <p:pic>
        <p:nvPicPr>
          <p:cNvPr id="8" name="Image 7" descr="Une image contenant dessin, horloge&#10;&#10;Description générée automatiquement">
            <a:extLst>
              <a:ext uri="{FF2B5EF4-FFF2-40B4-BE49-F238E27FC236}">
                <a16:creationId xmlns:a16="http://schemas.microsoft.com/office/drawing/2014/main" id="{74E2B64B-F7A4-4064-ACDB-492486D37A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045036" y="721552"/>
            <a:ext cx="1109869" cy="397019"/>
          </a:xfrm>
          <a:prstGeom prst="rect">
            <a:avLst/>
          </a:prstGeom>
        </p:spPr>
      </p:pic>
      <p:pic>
        <p:nvPicPr>
          <p:cNvPr id="9" name="Image 8" descr="Une image contenant dessin, assiette&#10;&#10;Description générée automatiquement">
            <a:extLst>
              <a:ext uri="{FF2B5EF4-FFF2-40B4-BE49-F238E27FC236}">
                <a16:creationId xmlns:a16="http://schemas.microsoft.com/office/drawing/2014/main" id="{A502F222-A796-4E62-B4E6-10EEE8D14D8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11357124" y="867244"/>
            <a:ext cx="1301034" cy="345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283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9577B-1353-42F0-A833-511108D30813}" type="datetime1">
              <a:rPr lang="fr-FR" smtClean="0"/>
              <a:t>06/01/2021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9847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6CA3-48F3-43F7-AEAB-F0E9A7E9F166}" type="datetime1">
              <a:rPr lang="fr-FR" smtClean="0"/>
              <a:t>06/01/2021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113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622F4-D947-4CD5-BF69-912E5507C9F4}" type="datetime1">
              <a:rPr lang="fr-FR" smtClean="0"/>
              <a:t>06/01/2021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‹N°›</a:t>
            </a:fld>
            <a:endParaRPr lang="fr-FR"/>
          </a:p>
        </p:txBody>
      </p:sp>
      <p:pic>
        <p:nvPicPr>
          <p:cNvPr id="11" name="Image 10" descr="Une image contenant dessin, horloge&#10;&#10;Description générée automatiquement">
            <a:extLst>
              <a:ext uri="{FF2B5EF4-FFF2-40B4-BE49-F238E27FC236}">
                <a16:creationId xmlns:a16="http://schemas.microsoft.com/office/drawing/2014/main" id="{33CB081B-19DA-452B-A657-EA7277BC6D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045036" y="721552"/>
            <a:ext cx="1109869" cy="397019"/>
          </a:xfrm>
          <a:prstGeom prst="rect">
            <a:avLst/>
          </a:prstGeom>
        </p:spPr>
      </p:pic>
      <p:pic>
        <p:nvPicPr>
          <p:cNvPr id="12" name="Image 11" descr="Une image contenant dessin, assiette&#10;&#10;Description générée automatiquement">
            <a:extLst>
              <a:ext uri="{FF2B5EF4-FFF2-40B4-BE49-F238E27FC236}">
                <a16:creationId xmlns:a16="http://schemas.microsoft.com/office/drawing/2014/main" id="{634AA13C-6DFB-4C23-8B34-40D2B355EA7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11357124" y="867244"/>
            <a:ext cx="1301034" cy="345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33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F7CE1-FE35-4308-81E8-5D5BFBA4BD91}" type="datetime1">
              <a:rPr lang="fr-FR" smtClean="0"/>
              <a:t>06/01/2021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9912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7063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C7E5F-8AF0-4239-878B-90ADA263C812}" type="datetime1">
              <a:rPr lang="fr-FR" smtClean="0"/>
              <a:t>06/01/2021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3325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5567F-1257-4BFA-AED4-0287159B10AD}" type="datetime1">
              <a:rPr lang="fr-FR" smtClean="0"/>
              <a:t>06/01/2021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3224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D3ADA9-CF10-491B-9590-09750F3A2C0C}" type="datetime1">
              <a:rPr lang="fr-FR" smtClean="0"/>
              <a:t>06/01/2021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917746-D7D1-4F3D-8F87-3F315F8476D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1699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A6DA7AA-A55C-42DF-8FDC-8EAC3A715C7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96917746-D7D1-4F3D-8F87-3F315F8476DB}" type="slidenum">
              <a:rPr lang="fr-FR" smtClean="0"/>
              <a:t>1</a:t>
            </a:fld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E676E17-4510-40C0-8BED-D8DFF8B956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8" b="1"/>
          <a:stretch/>
        </p:blipFill>
        <p:spPr>
          <a:xfrm>
            <a:off x="0" y="-548"/>
            <a:ext cx="10298430" cy="685800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FB74CB2C-3938-47B2-8B83-4D0B2AB89772}"/>
              </a:ext>
            </a:extLst>
          </p:cNvPr>
          <p:cNvSpPr txBox="1"/>
          <p:nvPr/>
        </p:nvSpPr>
        <p:spPr>
          <a:xfrm>
            <a:off x="1" y="0"/>
            <a:ext cx="10298430" cy="6857453"/>
          </a:xfrm>
          <a:prstGeom prst="rect">
            <a:avLst/>
          </a:prstGeom>
          <a:solidFill>
            <a:schemeClr val="bg1">
              <a:alpha val="57000"/>
            </a:scheme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fr-FR" sz="2400">
                <a:solidFill>
                  <a:schemeClr val="tx2"/>
                </a:solidFill>
                <a:latin typeface="Century Gothic" panose="020B0502020202020204" pitchFamily="34" charset="0"/>
              </a:rPr>
              <a:t>Programmation et AMO technique et administrative</a:t>
            </a:r>
          </a:p>
          <a:p>
            <a:pPr algn="ctr"/>
            <a:r>
              <a:rPr lang="fr-FR" sz="3600" b="1">
                <a:solidFill>
                  <a:schemeClr val="tx2"/>
                </a:solidFill>
                <a:latin typeface="Century Gothic" panose="020B0502020202020204" pitchFamily="34" charset="0"/>
              </a:rPr>
              <a:t>Bâtiment Jean Roget</a:t>
            </a:r>
          </a:p>
          <a:p>
            <a:pPr algn="ctr"/>
            <a:r>
              <a:rPr lang="fr-FR" sz="3600" b="1">
                <a:solidFill>
                  <a:schemeClr val="tx2"/>
                </a:solidFill>
                <a:latin typeface="Century Gothic" panose="020B0502020202020204" pitchFamily="34" charset="0"/>
              </a:rPr>
              <a:t>Mission d’étude de faisabilité et préprogrammation </a:t>
            </a:r>
          </a:p>
          <a:p>
            <a:pPr algn="ctr"/>
            <a:endParaRPr lang="fr-FR" sz="320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fr-FR" sz="3200" i="1">
                <a:solidFill>
                  <a:schemeClr val="tx2"/>
                </a:solidFill>
                <a:latin typeface="Century Gothic" panose="020B0502020202020204" pitchFamily="34" charset="0"/>
              </a:rPr>
              <a:t>Réunion scénarios – 10 décembre 2020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BA3AA7B-FEE5-4606-A979-D560692D3914}"/>
              </a:ext>
            </a:extLst>
          </p:cNvPr>
          <p:cNvPicPr/>
          <p:nvPr/>
        </p:nvPicPr>
        <p:blipFill rotWithShape="1">
          <a:blip r:embed="rId3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5"/>
          <a:stretch/>
        </p:blipFill>
        <p:spPr bwMode="auto">
          <a:xfrm>
            <a:off x="10389869" y="136525"/>
            <a:ext cx="1877877" cy="12922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Image 7" descr="Une image contenant dessin&#10;&#10;Description générée automatiquement">
            <a:extLst>
              <a:ext uri="{FF2B5EF4-FFF2-40B4-BE49-F238E27FC236}">
                <a16:creationId xmlns:a16="http://schemas.microsoft.com/office/drawing/2014/main" id="{140F9173-40DE-44D5-8E1A-00DF670A36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9" t="35638" r="22430" b="29885"/>
          <a:stretch/>
        </p:blipFill>
        <p:spPr>
          <a:xfrm>
            <a:off x="2855493" y="5648122"/>
            <a:ext cx="1965960" cy="890790"/>
          </a:xfrm>
          <a:prstGeom prst="rect">
            <a:avLst/>
          </a:prstGeom>
        </p:spPr>
      </p:pic>
      <p:pic>
        <p:nvPicPr>
          <p:cNvPr id="14" name="Image 13" descr="Une image contenant dessin, assiette&#10;&#10;Description générée automatiquement">
            <a:extLst>
              <a:ext uri="{FF2B5EF4-FFF2-40B4-BE49-F238E27FC236}">
                <a16:creationId xmlns:a16="http://schemas.microsoft.com/office/drawing/2014/main" id="{A5DC5979-4328-4246-AEEC-C32FCD8D9D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215" y="5802868"/>
            <a:ext cx="2082063" cy="5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7054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A6DA7AA-A55C-42DF-8FDC-8EAC3A715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10</a:t>
            </a:fld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0E58B4F-EDB3-4BCB-9202-3589976A7B53}"/>
              </a:ext>
            </a:extLst>
          </p:cNvPr>
          <p:cNvSpPr txBox="1"/>
          <p:nvPr/>
        </p:nvSpPr>
        <p:spPr>
          <a:xfrm>
            <a:off x="392844" y="248872"/>
            <a:ext cx="9305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>
                <a:solidFill>
                  <a:schemeClr val="accent3"/>
                </a:solidFill>
              </a:rPr>
              <a:t>SCÉNARIO 1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E8AE810-1A98-4C12-8EB1-01DD717563A4}"/>
              </a:ext>
            </a:extLst>
          </p:cNvPr>
          <p:cNvSpPr txBox="1"/>
          <p:nvPr/>
        </p:nvSpPr>
        <p:spPr>
          <a:xfrm>
            <a:off x="392845" y="881417"/>
            <a:ext cx="1105934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  <a:buClr>
                <a:schemeClr val="accent3"/>
              </a:buClr>
            </a:pPr>
            <a:r>
              <a:rPr lang="fr-FR" b="1" i="0" u="none" strike="noStrike" baseline="0" dirty="0">
                <a:solidFill>
                  <a:schemeClr val="accent1"/>
                </a:solidFill>
                <a:latin typeface="Century Gothic" panose="020B0502020202020204" pitchFamily="34" charset="0"/>
              </a:rPr>
              <a:t>Traitement des priorités règlementaires et fonctionnelles </a:t>
            </a:r>
            <a:r>
              <a:rPr lang="fr-FR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dans l’enveloppe du </a:t>
            </a:r>
            <a:r>
              <a:rPr lang="fr-FR" b="1" i="0" u="none" strike="noStrike" baseline="0" dirty="0">
                <a:solidFill>
                  <a:schemeClr val="accent1"/>
                </a:solidFill>
                <a:latin typeface="Century Gothic" panose="020B0502020202020204" pitchFamily="34" charset="0"/>
              </a:rPr>
              <a:t>CPER XV en phase 1</a:t>
            </a:r>
          </a:p>
          <a:p>
            <a:pPr>
              <a:spcAft>
                <a:spcPts val="300"/>
              </a:spcAft>
              <a:buClr>
                <a:schemeClr val="accent3"/>
              </a:buClr>
            </a:pPr>
            <a:endParaRPr lang="fr-FR" sz="600" b="1" i="0" u="none" strike="noStrike" baseline="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pPr marL="742950" lvl="1" indent="-285750"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FR" sz="1600" b="1" dirty="0">
                <a:latin typeface="Century Gothic" panose="020B0502020202020204" pitchFamily="34" charset="0"/>
              </a:rPr>
              <a:t>1ère phase réalisée dans le cadre du CPER XV </a:t>
            </a:r>
            <a:r>
              <a:rPr lang="fr-FR" sz="1600" dirty="0">
                <a:latin typeface="Century Gothic" panose="020B0502020202020204" pitchFamily="34" charset="0"/>
              </a:rPr>
              <a:t>:</a:t>
            </a:r>
          </a:p>
          <a:p>
            <a:pPr lvl="2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solidFill>
                  <a:schemeClr val="accent3"/>
                </a:solidFill>
                <a:latin typeface="Century Gothic" panose="020B0502020202020204" pitchFamily="34" charset="0"/>
              </a:rPr>
              <a:t>Phase 1A</a:t>
            </a:r>
          </a:p>
          <a:p>
            <a:pPr lvl="3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latin typeface="Century Gothic" panose="020B0502020202020204" pitchFamily="34" charset="0"/>
              </a:rPr>
              <a:t>Ensemble des actions de mise en conformité sécurité</a:t>
            </a:r>
          </a:p>
          <a:p>
            <a:pPr lvl="3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latin typeface="Century Gothic" panose="020B0502020202020204" pitchFamily="34" charset="0"/>
              </a:rPr>
              <a:t>Ensemble des actions de réduction des consommations énergétiques</a:t>
            </a:r>
          </a:p>
          <a:p>
            <a:pPr lvl="3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latin typeface="Century Gothic" panose="020B0502020202020204" pitchFamily="34" charset="0"/>
              </a:rPr>
              <a:t>Création du centre </a:t>
            </a:r>
            <a:r>
              <a:rPr lang="fr-FR" sz="1400" dirty="0" err="1">
                <a:latin typeface="Century Gothic" panose="020B0502020202020204" pitchFamily="34" charset="0"/>
              </a:rPr>
              <a:t>SimuSanté</a:t>
            </a:r>
            <a:r>
              <a:rPr lang="fr-FR" sz="1400" dirty="0">
                <a:latin typeface="Century Gothic" panose="020B0502020202020204" pitchFamily="34" charset="0"/>
              </a:rPr>
              <a:t> et du Bio Tech </a:t>
            </a:r>
            <a:r>
              <a:rPr lang="fr-FR" sz="1400" dirty="0" err="1">
                <a:latin typeface="Century Gothic" panose="020B0502020202020204" pitchFamily="34" charset="0"/>
              </a:rPr>
              <a:t>Lab</a:t>
            </a:r>
            <a:endParaRPr lang="fr-FR" sz="1400" dirty="0">
              <a:latin typeface="Century Gothic" panose="020B0502020202020204" pitchFamily="34" charset="0"/>
            </a:endParaRPr>
          </a:p>
          <a:p>
            <a:pPr lvl="3">
              <a:spcAft>
                <a:spcPts val="300"/>
              </a:spcAft>
              <a:buClr>
                <a:schemeClr val="tx1"/>
              </a:buClr>
            </a:pPr>
            <a:endParaRPr lang="fr-FR" sz="400" dirty="0">
              <a:latin typeface="Century Gothic" panose="020B0502020202020204" pitchFamily="34" charset="0"/>
            </a:endParaRPr>
          </a:p>
          <a:p>
            <a:pPr lvl="2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solidFill>
                  <a:schemeClr val="accent3"/>
                </a:solidFill>
                <a:latin typeface="Century Gothic" panose="020B0502020202020204" pitchFamily="34" charset="0"/>
              </a:rPr>
              <a:t>Phase 1B</a:t>
            </a:r>
          </a:p>
          <a:p>
            <a:pPr lvl="3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latin typeface="Century Gothic" panose="020B0502020202020204" pitchFamily="34" charset="0"/>
              </a:rPr>
              <a:t>Restructuration du R+8</a:t>
            </a:r>
          </a:p>
          <a:p>
            <a:pPr lvl="3">
              <a:spcAft>
                <a:spcPts val="300"/>
              </a:spcAft>
              <a:buClr>
                <a:schemeClr val="tx1"/>
              </a:buClr>
            </a:pPr>
            <a:endParaRPr lang="fr-FR" sz="400" dirty="0">
              <a:latin typeface="Century Gothic" panose="020B0502020202020204" pitchFamily="34" charset="0"/>
            </a:endParaRPr>
          </a:p>
          <a:p>
            <a:pPr lvl="2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solidFill>
                  <a:schemeClr val="accent3"/>
                </a:solidFill>
                <a:latin typeface="Century Gothic" panose="020B0502020202020204" pitchFamily="34" charset="0"/>
              </a:rPr>
              <a:t>Phase 1C </a:t>
            </a:r>
          </a:p>
          <a:p>
            <a:pPr lvl="2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solidFill>
                  <a:schemeClr val="accent3"/>
                </a:solidFill>
                <a:latin typeface="Century Gothic" panose="020B0502020202020204" pitchFamily="34" charset="0"/>
              </a:rPr>
              <a:t>	</a:t>
            </a:r>
            <a:r>
              <a:rPr lang="fr-FR" sz="1400" dirty="0">
                <a:latin typeface="Century Gothic" panose="020B0502020202020204" pitchFamily="34" charset="0"/>
              </a:rPr>
              <a:t>Restructuration des niveaux concernés par les mouvements des équipes de recherche</a:t>
            </a:r>
          </a:p>
          <a:p>
            <a:pPr lvl="2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latin typeface="Century Gothic" panose="020B0502020202020204" pitchFamily="34" charset="0"/>
              </a:rPr>
              <a:t>	en lien avec le projet </a:t>
            </a:r>
            <a:r>
              <a:rPr lang="fr-FR" sz="1400" dirty="0" err="1">
                <a:latin typeface="Century Gothic" panose="020B0502020202020204" pitchFamily="34" charset="0"/>
              </a:rPr>
              <a:t>CReSI</a:t>
            </a:r>
            <a:r>
              <a:rPr lang="fr-FR" sz="1400" dirty="0">
                <a:latin typeface="Century Gothic" panose="020B0502020202020204" pitchFamily="34" charset="0"/>
              </a:rPr>
              <a:t> (R+3 et 270m² au R+4)</a:t>
            </a:r>
          </a:p>
          <a:p>
            <a:pPr lvl="2">
              <a:spcAft>
                <a:spcPts val="300"/>
              </a:spcAft>
              <a:buClr>
                <a:schemeClr val="tx1"/>
              </a:buClr>
            </a:pPr>
            <a:endParaRPr lang="fr-FR" sz="1400" dirty="0">
              <a:latin typeface="Century Gothic" panose="020B0502020202020204" pitchFamily="34" charset="0"/>
            </a:endParaRPr>
          </a:p>
          <a:p>
            <a:pPr marL="742950" lvl="1" indent="-285750"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FR" sz="1600" b="1" dirty="0">
                <a:latin typeface="Century Gothic" panose="020B0502020202020204" pitchFamily="34" charset="0"/>
              </a:rPr>
              <a:t>2 phases ultérieures hors financement CPER XV :</a:t>
            </a:r>
          </a:p>
          <a:p>
            <a:pPr lvl="2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solidFill>
                  <a:schemeClr val="accent3"/>
                </a:solidFill>
                <a:latin typeface="Century Gothic" panose="020B0502020202020204" pitchFamily="34" charset="0"/>
              </a:rPr>
              <a:t>Phase 2 : </a:t>
            </a:r>
          </a:p>
          <a:p>
            <a:pPr lvl="3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latin typeface="Century Gothic" panose="020B0502020202020204" pitchFamily="34" charset="0"/>
              </a:rPr>
              <a:t>Restructuration des espaces d’enseignement du R+1 et R+2 Sud</a:t>
            </a:r>
            <a:endParaRPr lang="fr-FR" sz="400" dirty="0">
              <a:latin typeface="Century Gothic" panose="020B0502020202020204" pitchFamily="34" charset="0"/>
            </a:endParaRPr>
          </a:p>
          <a:p>
            <a:pPr lvl="2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solidFill>
                  <a:schemeClr val="accent3"/>
                </a:solidFill>
                <a:latin typeface="Century Gothic" panose="020B0502020202020204" pitchFamily="34" charset="0"/>
              </a:rPr>
              <a:t>Phase 3 : </a:t>
            </a:r>
          </a:p>
          <a:p>
            <a:pPr lvl="3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latin typeface="Century Gothic" panose="020B0502020202020204" pitchFamily="34" charset="0"/>
              </a:rPr>
              <a:t>Restructuration de la PHTA </a:t>
            </a:r>
          </a:p>
          <a:p>
            <a:pPr lvl="3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latin typeface="Century Gothic" panose="020B0502020202020204" pitchFamily="34" charset="0"/>
              </a:rPr>
              <a:t>Rénovation des laboratoires du R+5 et R+6 rénovés en 2005</a:t>
            </a:r>
          </a:p>
        </p:txBody>
      </p:sp>
    </p:spTree>
    <p:extLst>
      <p:ext uri="{BB962C8B-B14F-4D97-AF65-F5344CB8AC3E}">
        <p14:creationId xmlns:p14="http://schemas.microsoft.com/office/powerpoint/2010/main" val="6591319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9B1163A7-8DEB-45F7-AB29-98A219FBAB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844" y="772091"/>
            <a:ext cx="10951431" cy="3272484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A6DA7AA-A55C-42DF-8FDC-8EAC3A715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11</a:t>
            </a:fld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0E58B4F-EDB3-4BCB-9202-3589976A7B53}"/>
              </a:ext>
            </a:extLst>
          </p:cNvPr>
          <p:cNvSpPr txBox="1"/>
          <p:nvPr/>
        </p:nvSpPr>
        <p:spPr>
          <a:xfrm>
            <a:off x="392844" y="248872"/>
            <a:ext cx="9305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>
                <a:solidFill>
                  <a:schemeClr val="accent3"/>
                </a:solidFill>
              </a:rPr>
              <a:t>SCÉNARIO 1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1D4FF8C7-8C88-4FDF-B4E4-7FFD524CF04E}"/>
              </a:ext>
            </a:extLst>
          </p:cNvPr>
          <p:cNvSpPr txBox="1"/>
          <p:nvPr/>
        </p:nvSpPr>
        <p:spPr>
          <a:xfrm>
            <a:off x="838200" y="4472885"/>
            <a:ext cx="8791574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85750">
              <a:spcAft>
                <a:spcPts val="300"/>
              </a:spcAft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fr-FR" sz="1600" b="1">
                <a:solidFill>
                  <a:schemeClr val="accent1"/>
                </a:solidFill>
                <a:latin typeface="Century Gothic" panose="020B0502020202020204" pitchFamily="34" charset="0"/>
              </a:rPr>
              <a:t>Niveaux Sous-sol 1 à R+2 : étages d’Enseignement et Administration</a:t>
            </a:r>
          </a:p>
          <a:p>
            <a:pPr indent="-285750">
              <a:spcAft>
                <a:spcPts val="300"/>
              </a:spcAft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fr-FR" sz="1600" b="1">
                <a:solidFill>
                  <a:schemeClr val="accent1"/>
                </a:solidFill>
                <a:latin typeface="Century Gothic" panose="020B0502020202020204" pitchFamily="34" charset="0"/>
              </a:rPr>
              <a:t>Niveaux R+3 à R+6 et R+8 : étages des laboratoires de recherche</a:t>
            </a:r>
          </a:p>
          <a:p>
            <a:pPr indent="-285750">
              <a:spcAft>
                <a:spcPts val="300"/>
              </a:spcAft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fr-FR" sz="1600" b="1">
                <a:solidFill>
                  <a:schemeClr val="accent1"/>
                </a:solidFill>
                <a:latin typeface="Century Gothic" panose="020B0502020202020204" pitchFamily="34" charset="0"/>
              </a:rPr>
              <a:t>Niveau R+7 : PHTA</a:t>
            </a:r>
          </a:p>
        </p:txBody>
      </p: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12D95303-DC43-4423-AA9B-2DF8E8D5F70E}"/>
              </a:ext>
            </a:extLst>
          </p:cNvPr>
          <p:cNvGrpSpPr/>
          <p:nvPr/>
        </p:nvGrpSpPr>
        <p:grpSpPr>
          <a:xfrm>
            <a:off x="702576" y="3885244"/>
            <a:ext cx="11253843" cy="224177"/>
            <a:chOff x="702576" y="3885244"/>
            <a:chExt cx="11253843" cy="224177"/>
          </a:xfrm>
        </p:grpSpPr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2983AE9B-BE78-4967-8DCA-858C520503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3764" b="43533"/>
            <a:stretch/>
          </p:blipFill>
          <p:spPr>
            <a:xfrm>
              <a:off x="702576" y="3885244"/>
              <a:ext cx="6641951" cy="224177"/>
            </a:xfrm>
            <a:prstGeom prst="rect">
              <a:avLst/>
            </a:prstGeom>
          </p:spPr>
        </p:pic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A410E623-5D02-4382-8440-9B2390BAF4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52368" r="32134" b="8639"/>
            <a:stretch/>
          </p:blipFill>
          <p:spPr>
            <a:xfrm>
              <a:off x="7448775" y="3894984"/>
              <a:ext cx="4507644" cy="2046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278369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A6DA7AA-A55C-42DF-8FDC-8EAC3A715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12</a:t>
            </a:fld>
            <a:endParaRPr lang="fr-FR"/>
          </a:p>
        </p:txBody>
      </p:sp>
      <p:pic>
        <p:nvPicPr>
          <p:cNvPr id="48" name="Image 47">
            <a:extLst>
              <a:ext uri="{FF2B5EF4-FFF2-40B4-BE49-F238E27FC236}">
                <a16:creationId xmlns:a16="http://schemas.microsoft.com/office/drawing/2014/main" id="{6C2D4177-5A01-4833-9874-8BC3410EEBB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grayscl/>
          </a:blip>
          <a:stretch>
            <a:fillRect/>
          </a:stretch>
        </p:blipFill>
        <p:spPr>
          <a:xfrm>
            <a:off x="392844" y="772091"/>
            <a:ext cx="10951431" cy="3272484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B0E58B4F-EDB3-4BCB-9202-3589976A7B53}"/>
              </a:ext>
            </a:extLst>
          </p:cNvPr>
          <p:cNvSpPr txBox="1"/>
          <p:nvPr/>
        </p:nvSpPr>
        <p:spPr>
          <a:xfrm>
            <a:off x="392844" y="248872"/>
            <a:ext cx="9305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>
                <a:solidFill>
                  <a:schemeClr val="accent3"/>
                </a:solidFill>
              </a:rPr>
              <a:t>SCÉNARIO 1</a:t>
            </a:r>
          </a:p>
        </p:txBody>
      </p: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4930AED8-0249-4C07-8E7B-5D5A7C2C8F59}"/>
              </a:ext>
            </a:extLst>
          </p:cNvPr>
          <p:cNvGrpSpPr/>
          <p:nvPr/>
        </p:nvGrpSpPr>
        <p:grpSpPr>
          <a:xfrm>
            <a:off x="2312357" y="3872825"/>
            <a:ext cx="7871276" cy="289307"/>
            <a:chOff x="1264393" y="3872825"/>
            <a:chExt cx="7871276" cy="289307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413FF98-F8C1-4CE5-A84D-8E51326E8275}"/>
                </a:ext>
              </a:extLst>
            </p:cNvPr>
            <p:cNvSpPr/>
            <p:nvPr/>
          </p:nvSpPr>
          <p:spPr>
            <a:xfrm>
              <a:off x="1264393" y="3917670"/>
              <a:ext cx="346910" cy="17568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57C5230E-4490-47DA-87F7-F803B2C2B19F}"/>
                </a:ext>
              </a:extLst>
            </p:cNvPr>
            <p:cNvSpPr txBox="1"/>
            <p:nvPr/>
          </p:nvSpPr>
          <p:spPr>
            <a:xfrm>
              <a:off x="1636708" y="3899973"/>
              <a:ext cx="219668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/>
                <a:t>Secteurs traités en phase 1</a:t>
              </a:r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54254EE8-5CC7-432F-8E6E-9CD4474CE056}"/>
                </a:ext>
              </a:extLst>
            </p:cNvPr>
            <p:cNvSpPr txBox="1"/>
            <p:nvPr/>
          </p:nvSpPr>
          <p:spPr>
            <a:xfrm>
              <a:off x="4181278" y="3900522"/>
              <a:ext cx="219668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/>
                <a:t>Secteurs traités en phase 2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5F412AD-FC58-45BD-A258-4671F120AFC0}"/>
                </a:ext>
              </a:extLst>
            </p:cNvPr>
            <p:cNvSpPr/>
            <p:nvPr/>
          </p:nvSpPr>
          <p:spPr>
            <a:xfrm>
              <a:off x="6566669" y="3923746"/>
              <a:ext cx="346910" cy="17568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1E398CB4-58AC-4A87-A549-7D9D1B8F18E6}"/>
                </a:ext>
              </a:extLst>
            </p:cNvPr>
            <p:cNvSpPr txBox="1"/>
            <p:nvPr/>
          </p:nvSpPr>
          <p:spPr>
            <a:xfrm>
              <a:off x="6938984" y="3872825"/>
              <a:ext cx="219668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/>
                <a:t>Secteurs traités en phase 3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6149F9D-7117-4365-9E55-E446EDC4D65B}"/>
                </a:ext>
              </a:extLst>
            </p:cNvPr>
            <p:cNvSpPr/>
            <p:nvPr/>
          </p:nvSpPr>
          <p:spPr>
            <a:xfrm>
              <a:off x="3808963" y="3934830"/>
              <a:ext cx="346910" cy="17568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aphicFrame>
        <p:nvGraphicFramePr>
          <p:cNvPr id="37" name="Tableau 37">
            <a:extLst>
              <a:ext uri="{FF2B5EF4-FFF2-40B4-BE49-F238E27FC236}">
                <a16:creationId xmlns:a16="http://schemas.microsoft.com/office/drawing/2014/main" id="{0AA15837-3618-45A6-A522-C05DB3A855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353906"/>
              </p:ext>
            </p:extLst>
          </p:nvPr>
        </p:nvGraphicFramePr>
        <p:xfrm>
          <a:off x="52985" y="4332335"/>
          <a:ext cx="5381207" cy="242104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381207">
                  <a:extLst>
                    <a:ext uri="{9D8B030D-6E8A-4147-A177-3AD203B41FA5}">
                      <a16:colId xmlns:a16="http://schemas.microsoft.com/office/drawing/2014/main" val="706162633"/>
                    </a:ext>
                  </a:extLst>
                </a:gridCol>
              </a:tblGrid>
              <a:tr h="1449049">
                <a:tc>
                  <a:txBody>
                    <a:bodyPr/>
                    <a:lstStyle/>
                    <a:p>
                      <a:pPr marL="0" indent="0"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fr-FR" sz="1400" b="1" u="none" strike="noStrike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</a:rPr>
                        <a:t>Phase 1 (CPER XV) : </a:t>
                      </a:r>
                    </a:p>
                    <a:p>
                      <a:pPr marL="285750" lvl="1" indent="-285750" algn="l" defTabSz="914400" rtl="0" eaLnBrk="1" latinLnBrk="0" hangingPunct="1"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Rénovation ou restructuration des secteurs identifiés en violet dans le schéma ci-avant</a:t>
                      </a:r>
                    </a:p>
                    <a:p>
                      <a:pPr marL="285750" lvl="1" indent="-28575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Mise en conformité sécurité complète</a:t>
                      </a:r>
                    </a:p>
                    <a:p>
                      <a:pPr marL="285750" lvl="1" indent="-28575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Amélioration efficience énergétique des installations </a:t>
                      </a:r>
                    </a:p>
                    <a:p>
                      <a:pPr marL="285750" lvl="1" indent="-28575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Isolation de l’enveloppe et remplacement des menuiseries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6191017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pPr marL="0" lvl="1" indent="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fr-FR" sz="1100" b="0" u="sng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Incidences activités :</a:t>
                      </a:r>
                    </a:p>
                    <a:p>
                      <a:pPr marL="0" lvl="1" indent="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fr-FR" sz="11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Externalisation provisoire de la PHTA et animaleries pendant les travaux d’isolation de l’enveloppe/ coupures électriques</a:t>
                      </a:r>
                    </a:p>
                    <a:p>
                      <a:pPr marL="0" marR="0" lvl="1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r-FR" sz="11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Relocalisation provisoire des équipes du R+8 et du R+3 dont animalerie R+3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1857836"/>
                  </a:ext>
                </a:extLst>
              </a:tr>
            </a:tbl>
          </a:graphicData>
        </a:graphic>
      </p:graphicFrame>
      <p:graphicFrame>
        <p:nvGraphicFramePr>
          <p:cNvPr id="38" name="Tableau 37">
            <a:extLst>
              <a:ext uri="{FF2B5EF4-FFF2-40B4-BE49-F238E27FC236}">
                <a16:creationId xmlns:a16="http://schemas.microsoft.com/office/drawing/2014/main" id="{3F8E19ED-EFDD-47DA-917F-4EE7BA6ABC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378735"/>
              </p:ext>
            </p:extLst>
          </p:nvPr>
        </p:nvGraphicFramePr>
        <p:xfrm>
          <a:off x="5434191" y="4332336"/>
          <a:ext cx="2916000" cy="24228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916000">
                  <a:extLst>
                    <a:ext uri="{9D8B030D-6E8A-4147-A177-3AD203B41FA5}">
                      <a16:colId xmlns:a16="http://schemas.microsoft.com/office/drawing/2014/main" val="1658150828"/>
                    </a:ext>
                  </a:extLst>
                </a:gridCol>
              </a:tblGrid>
              <a:tr h="1450800">
                <a:tc>
                  <a:txBody>
                    <a:bodyPr/>
                    <a:lstStyle/>
                    <a:p>
                      <a:pPr marL="0" indent="0"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fr-FR" sz="1400" b="1" i="0" u="none" strike="noStrike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</a:rPr>
                        <a:t>Phase 2 :</a:t>
                      </a:r>
                    </a:p>
                    <a:p>
                      <a:pPr marL="285750" lvl="1" indent="-285750" algn="l" defTabSz="914400" rtl="0" eaLnBrk="1" fontAlgn="ctr" latinLnBrk="0" hangingPunct="1"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Reprise de la toiture</a:t>
                      </a:r>
                    </a:p>
                    <a:p>
                      <a:pPr marL="285750" lvl="1" indent="-285750" algn="l" defTabSz="914400" rtl="0" eaLnBrk="1" fontAlgn="ctr" latinLnBrk="0" hangingPunct="1"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Création locaux tech sup.</a:t>
                      </a:r>
                    </a:p>
                    <a:p>
                      <a:pPr marL="0" lvl="1" indent="0" algn="l" defTabSz="914400" rtl="0" eaLnBrk="1" fontAlgn="ctr" latinLnBrk="0" hangingPunct="1"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     (R-2 et ancien chenil)</a:t>
                      </a:r>
                    </a:p>
                    <a:p>
                      <a:pPr marL="285750" lvl="1" indent="-285750" algn="l" defTabSz="914400" rtl="0" eaLnBrk="1" fontAlgn="ctr" latinLnBrk="0" hangingPunct="1"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Restructuration espaces TP du R+1et R+2 Sud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6191017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pPr marL="0" lvl="1" indent="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fr-FR" sz="1100" b="0" u="sng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Incidences activités :</a:t>
                      </a:r>
                    </a:p>
                    <a:p>
                      <a:pPr marL="0" marR="0" lvl="1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r-FR" sz="11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Concentration des espaces de TP ou relocalisation provisoire 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1857836"/>
                  </a:ext>
                </a:extLst>
              </a:tr>
            </a:tbl>
          </a:graphicData>
        </a:graphic>
      </p:graphicFrame>
      <p:grpSp>
        <p:nvGrpSpPr>
          <p:cNvPr id="60" name="Groupe 59">
            <a:extLst>
              <a:ext uri="{FF2B5EF4-FFF2-40B4-BE49-F238E27FC236}">
                <a16:creationId xmlns:a16="http://schemas.microsoft.com/office/drawing/2014/main" id="{4812E90B-DBE5-4FEA-ABE1-4E7A3F9DB19C}"/>
              </a:ext>
            </a:extLst>
          </p:cNvPr>
          <p:cNvGrpSpPr/>
          <p:nvPr/>
        </p:nvGrpSpPr>
        <p:grpSpPr>
          <a:xfrm>
            <a:off x="954594" y="1216955"/>
            <a:ext cx="10124532" cy="2584617"/>
            <a:chOff x="981154" y="1222049"/>
            <a:chExt cx="10097971" cy="2577836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E279009E-8B2B-47CE-85D2-F1959DC0F919}"/>
                </a:ext>
              </a:extLst>
            </p:cNvPr>
            <p:cNvSpPr/>
            <p:nvPr/>
          </p:nvSpPr>
          <p:spPr>
            <a:xfrm>
              <a:off x="981154" y="1222049"/>
              <a:ext cx="10097971" cy="193273"/>
            </a:xfrm>
            <a:prstGeom prst="rect">
              <a:avLst/>
            </a:prstGeom>
            <a:noFill/>
            <a:ln w="38100">
              <a:solidFill>
                <a:schemeClr val="accent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25011BD-4E21-4784-BED4-F0A44162F14F}"/>
                </a:ext>
              </a:extLst>
            </p:cNvPr>
            <p:cNvSpPr/>
            <p:nvPr/>
          </p:nvSpPr>
          <p:spPr>
            <a:xfrm>
              <a:off x="981154" y="2755446"/>
              <a:ext cx="4810981" cy="184443"/>
            </a:xfrm>
            <a:prstGeom prst="rect">
              <a:avLst/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BC814673-688C-4DB9-952B-96F0DD919DA1}"/>
                </a:ext>
              </a:extLst>
            </p:cNvPr>
            <p:cNvSpPr/>
            <p:nvPr/>
          </p:nvSpPr>
          <p:spPr>
            <a:xfrm>
              <a:off x="981155" y="2974517"/>
              <a:ext cx="10097970" cy="184443"/>
            </a:xfrm>
            <a:prstGeom prst="rect">
              <a:avLst/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7C8E17C3-66C7-46E8-A7B8-BD64EE22B54F}"/>
                </a:ext>
              </a:extLst>
            </p:cNvPr>
            <p:cNvSpPr/>
            <p:nvPr/>
          </p:nvSpPr>
          <p:spPr>
            <a:xfrm>
              <a:off x="5787284" y="3606612"/>
              <a:ext cx="3915139" cy="193273"/>
            </a:xfrm>
            <a:prstGeom prst="rect">
              <a:avLst/>
            </a:prstGeom>
            <a:noFill/>
            <a:ln w="38100">
              <a:solidFill>
                <a:schemeClr val="accent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3" name="Groupe 2">
            <a:extLst>
              <a:ext uri="{FF2B5EF4-FFF2-40B4-BE49-F238E27FC236}">
                <a16:creationId xmlns:a16="http://schemas.microsoft.com/office/drawing/2014/main" id="{23311CA6-4B51-4BA6-8095-3A7851591FC3}"/>
              </a:ext>
            </a:extLst>
          </p:cNvPr>
          <p:cNvGrpSpPr/>
          <p:nvPr/>
        </p:nvGrpSpPr>
        <p:grpSpPr>
          <a:xfrm>
            <a:off x="958517" y="1441917"/>
            <a:ext cx="10120610" cy="2355290"/>
            <a:chOff x="958517" y="1441917"/>
            <a:chExt cx="10120610" cy="2355290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5A44A981-4461-4537-AA56-89C74C588E4C}"/>
                </a:ext>
              </a:extLst>
            </p:cNvPr>
            <p:cNvSpPr/>
            <p:nvPr/>
          </p:nvSpPr>
          <p:spPr>
            <a:xfrm>
              <a:off x="5787847" y="1885727"/>
              <a:ext cx="5291280" cy="190071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CA7EA7AE-995F-4168-9242-25FC6A7E2317}"/>
                </a:ext>
              </a:extLst>
            </p:cNvPr>
            <p:cNvSpPr/>
            <p:nvPr/>
          </p:nvSpPr>
          <p:spPr>
            <a:xfrm>
              <a:off x="958517" y="1441917"/>
              <a:ext cx="6154699" cy="189707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60439ED3-976F-41E5-AED1-47B83597A9FC}"/>
                </a:ext>
              </a:extLst>
            </p:cNvPr>
            <p:cNvSpPr/>
            <p:nvPr/>
          </p:nvSpPr>
          <p:spPr>
            <a:xfrm>
              <a:off x="4222205" y="2998967"/>
              <a:ext cx="1551162" cy="133327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D52CA53-C1CB-4FA1-A798-ABDDA17666F9}"/>
                </a:ext>
              </a:extLst>
            </p:cNvPr>
            <p:cNvSpPr/>
            <p:nvPr/>
          </p:nvSpPr>
          <p:spPr>
            <a:xfrm>
              <a:off x="958517" y="3189118"/>
              <a:ext cx="4829330" cy="175948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398A5D41-55F0-49EE-A2ED-778398D6B242}"/>
                </a:ext>
              </a:extLst>
            </p:cNvPr>
            <p:cNvSpPr/>
            <p:nvPr/>
          </p:nvSpPr>
          <p:spPr>
            <a:xfrm>
              <a:off x="958517" y="2523179"/>
              <a:ext cx="10120607" cy="197999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0E7C06EF-1DEF-4593-A1EA-9EFF43F945A2}"/>
                </a:ext>
              </a:extLst>
            </p:cNvPr>
            <p:cNvSpPr/>
            <p:nvPr/>
          </p:nvSpPr>
          <p:spPr>
            <a:xfrm>
              <a:off x="6427988" y="2310031"/>
              <a:ext cx="501715" cy="197999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5D204C0A-BEB2-4760-BBE9-DE58D9A2D40E}"/>
                </a:ext>
              </a:extLst>
            </p:cNvPr>
            <p:cNvSpPr/>
            <p:nvPr/>
          </p:nvSpPr>
          <p:spPr>
            <a:xfrm>
              <a:off x="1944226" y="2310031"/>
              <a:ext cx="2221589" cy="197999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24B8D203-F9A4-49AE-BD29-9C6CF50E76E2}"/>
                </a:ext>
              </a:extLst>
            </p:cNvPr>
            <p:cNvSpPr/>
            <p:nvPr/>
          </p:nvSpPr>
          <p:spPr>
            <a:xfrm>
              <a:off x="9739102" y="3599208"/>
              <a:ext cx="1340022" cy="197999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2FD99DE8-77A7-49F9-A477-19F840891B17}"/>
                </a:ext>
              </a:extLst>
            </p:cNvPr>
            <p:cNvSpPr/>
            <p:nvPr/>
          </p:nvSpPr>
          <p:spPr>
            <a:xfrm>
              <a:off x="6404155" y="3189118"/>
              <a:ext cx="709062" cy="175948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D6A203D9-DE12-428A-9CB2-A5C761C4D8E4}"/>
                </a:ext>
              </a:extLst>
            </p:cNvPr>
            <p:cNvSpPr/>
            <p:nvPr/>
          </p:nvSpPr>
          <p:spPr>
            <a:xfrm>
              <a:off x="8111809" y="3189117"/>
              <a:ext cx="498791" cy="184927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038BEC8-FA55-45DA-9AE8-FC42B5A9F339}"/>
                </a:ext>
              </a:extLst>
            </p:cNvPr>
            <p:cNvSpPr/>
            <p:nvPr/>
          </p:nvSpPr>
          <p:spPr>
            <a:xfrm>
              <a:off x="5802194" y="2750193"/>
              <a:ext cx="5276931" cy="189122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884279D9-49BC-4634-964E-64419EFB6639}"/>
              </a:ext>
            </a:extLst>
          </p:cNvPr>
          <p:cNvGrpSpPr/>
          <p:nvPr/>
        </p:nvGrpSpPr>
        <p:grpSpPr>
          <a:xfrm>
            <a:off x="958516" y="1661531"/>
            <a:ext cx="10120607" cy="637430"/>
            <a:chOff x="958516" y="1661531"/>
            <a:chExt cx="10120607" cy="637430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0D3069E-7F16-407E-9202-6D8A9E5F74D6}"/>
                </a:ext>
              </a:extLst>
            </p:cNvPr>
            <p:cNvSpPr/>
            <p:nvPr/>
          </p:nvSpPr>
          <p:spPr>
            <a:xfrm>
              <a:off x="958516" y="1661531"/>
              <a:ext cx="10120607" cy="183574"/>
            </a:xfrm>
            <a:prstGeom prst="rect">
              <a:avLst/>
            </a:pr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F4F5D45C-C0FE-4C9F-B5BA-42B764926E06}"/>
                </a:ext>
              </a:extLst>
            </p:cNvPr>
            <p:cNvSpPr/>
            <p:nvPr/>
          </p:nvSpPr>
          <p:spPr>
            <a:xfrm>
              <a:off x="958516" y="1877080"/>
              <a:ext cx="4794549" cy="208714"/>
            </a:xfrm>
            <a:prstGeom prst="rect">
              <a:avLst/>
            </a:pr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4524617C-0331-4028-B157-81A990EE9BB1}"/>
                </a:ext>
              </a:extLst>
            </p:cNvPr>
            <p:cNvSpPr/>
            <p:nvPr/>
          </p:nvSpPr>
          <p:spPr>
            <a:xfrm>
              <a:off x="958516" y="2106898"/>
              <a:ext cx="10120607" cy="192063"/>
            </a:xfrm>
            <a:prstGeom prst="rect">
              <a:avLst/>
            </a:pr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aphicFrame>
        <p:nvGraphicFramePr>
          <p:cNvPr id="39" name="Tableau 37">
            <a:extLst>
              <a:ext uri="{FF2B5EF4-FFF2-40B4-BE49-F238E27FC236}">
                <a16:creationId xmlns:a16="http://schemas.microsoft.com/office/drawing/2014/main" id="{4FB90CE1-C22C-4AF0-A40C-6D8B51D964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1456703"/>
              </p:ext>
            </p:extLst>
          </p:nvPr>
        </p:nvGraphicFramePr>
        <p:xfrm>
          <a:off x="8352192" y="4332332"/>
          <a:ext cx="3771543" cy="24228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771543">
                  <a:extLst>
                    <a:ext uri="{9D8B030D-6E8A-4147-A177-3AD203B41FA5}">
                      <a16:colId xmlns:a16="http://schemas.microsoft.com/office/drawing/2014/main" val="2196405716"/>
                    </a:ext>
                  </a:extLst>
                </a:gridCol>
              </a:tblGrid>
              <a:tr h="1450800">
                <a:tc>
                  <a:txBody>
                    <a:bodyPr/>
                    <a:lstStyle/>
                    <a:p>
                      <a:pPr marL="0" indent="0"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fr-FR" sz="1400" b="1" i="0" u="none" strike="noStrike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</a:rPr>
                        <a:t>Phase 3 :</a:t>
                      </a:r>
                    </a:p>
                    <a:p>
                      <a:pPr marL="285750" lvl="1" indent="-28575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Rénovation de la PHTA</a:t>
                      </a:r>
                    </a:p>
                    <a:p>
                      <a:pPr marL="285750" marR="0" lvl="1" indent="-2857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Rénovation du R+5, du R+6</a:t>
                      </a:r>
                    </a:p>
                    <a:p>
                      <a:pPr marL="285750" lvl="1" indent="-28575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Ø"/>
                      </a:pPr>
                      <a:endParaRPr lang="fr-FR" sz="1200" b="0" u="none" strike="noStrike" kern="1200" baseline="0">
                        <a:solidFill>
                          <a:schemeClr val="accent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6191017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pPr marL="0" marR="0" lvl="1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r-FR" sz="1100" b="0" u="sng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Incidences activités :</a:t>
                      </a:r>
                    </a:p>
                    <a:p>
                      <a:pPr marL="0" marR="0" lvl="1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r-FR" sz="11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Externalisation provisoire de la PHTA et animaleries</a:t>
                      </a:r>
                    </a:p>
                    <a:p>
                      <a:pPr marL="0" marR="0" lvl="1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r-FR" sz="11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Relocalisations provisoires des équipes du R+5 et R+6 dont animalerie du R+6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18578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1562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00492B0-0D88-4DAC-A901-C14F79D4C7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509" y="772092"/>
            <a:ext cx="10960955" cy="3275330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A6DA7AA-A55C-42DF-8FDC-8EAC3A715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13</a:t>
            </a:fld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0E58B4F-EDB3-4BCB-9202-3589976A7B53}"/>
              </a:ext>
            </a:extLst>
          </p:cNvPr>
          <p:cNvSpPr txBox="1"/>
          <p:nvPr/>
        </p:nvSpPr>
        <p:spPr>
          <a:xfrm>
            <a:off x="392844" y="248872"/>
            <a:ext cx="9305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>
                <a:solidFill>
                  <a:schemeClr val="accent3"/>
                </a:solidFill>
              </a:rPr>
              <a:t>SCÉNARIO 1 - Synthèse</a:t>
            </a:r>
          </a:p>
        </p:txBody>
      </p:sp>
      <p:graphicFrame>
        <p:nvGraphicFramePr>
          <p:cNvPr id="10" name="Tableau 16">
            <a:extLst>
              <a:ext uri="{FF2B5EF4-FFF2-40B4-BE49-F238E27FC236}">
                <a16:creationId xmlns:a16="http://schemas.microsoft.com/office/drawing/2014/main" id="{6863C1AB-1896-49EF-996C-E7B345F3F1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944573"/>
              </p:ext>
            </p:extLst>
          </p:nvPr>
        </p:nvGraphicFramePr>
        <p:xfrm>
          <a:off x="190500" y="4180699"/>
          <a:ext cx="8220074" cy="245364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104900">
                  <a:extLst>
                    <a:ext uri="{9D8B030D-6E8A-4147-A177-3AD203B41FA5}">
                      <a16:colId xmlns:a16="http://schemas.microsoft.com/office/drawing/2014/main" val="2447362718"/>
                    </a:ext>
                  </a:extLst>
                </a:gridCol>
                <a:gridCol w="2238375">
                  <a:extLst>
                    <a:ext uri="{9D8B030D-6E8A-4147-A177-3AD203B41FA5}">
                      <a16:colId xmlns:a16="http://schemas.microsoft.com/office/drawing/2014/main" val="1731419958"/>
                    </a:ext>
                  </a:extLst>
                </a:gridCol>
                <a:gridCol w="2840392">
                  <a:extLst>
                    <a:ext uri="{9D8B030D-6E8A-4147-A177-3AD203B41FA5}">
                      <a16:colId xmlns:a16="http://schemas.microsoft.com/office/drawing/2014/main" val="2432570875"/>
                    </a:ext>
                  </a:extLst>
                </a:gridCol>
                <a:gridCol w="2036407">
                  <a:extLst>
                    <a:ext uri="{9D8B030D-6E8A-4147-A177-3AD203B41FA5}">
                      <a16:colId xmlns:a16="http://schemas.microsoft.com/office/drawing/2014/main" val="3029509617"/>
                    </a:ext>
                  </a:extLst>
                </a:gridCol>
              </a:tblGrid>
              <a:tr h="347664">
                <a:tc>
                  <a:txBody>
                    <a:bodyPr/>
                    <a:lstStyle/>
                    <a:p>
                      <a:r>
                        <a:rPr lang="fr-FR" sz="1400">
                          <a:latin typeface="Century Gothic" panose="020B0502020202020204" pitchFamily="34" charset="0"/>
                        </a:rPr>
                        <a:t>Phase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latin typeface="Century Gothic" panose="020B0502020202020204" pitchFamily="34" charset="0"/>
                        </a:rPr>
                        <a:t>Surface traitée base/ variante éco </a:t>
                      </a:r>
                      <a:r>
                        <a:rPr lang="fr-FR" sz="1200" b="0" i="1">
                          <a:latin typeface="Century Gothic" panose="020B0502020202020204" pitchFamily="34" charset="0"/>
                        </a:rPr>
                        <a:t>(m²)</a:t>
                      </a:r>
                      <a:endParaRPr lang="fr-FR" sz="1400" b="0" i="1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latin typeface="Century Gothic" panose="020B0502020202020204" pitchFamily="34" charset="0"/>
                        </a:rPr>
                        <a:t>Délai travaux</a:t>
                      </a:r>
                    </a:p>
                    <a:p>
                      <a:pPr algn="ctr"/>
                      <a:r>
                        <a:rPr lang="fr-FR" sz="1200" b="0" i="1">
                          <a:latin typeface="Century Gothic" panose="020B0502020202020204" pitchFamily="34" charset="0"/>
                        </a:rPr>
                        <a:t>(mois)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latin typeface="Century Gothic" panose="020B0502020202020204" pitchFamily="34" charset="0"/>
                        </a:rPr>
                        <a:t>Coût base/</a:t>
                      </a:r>
                    </a:p>
                    <a:p>
                      <a:pPr algn="ctr"/>
                      <a:r>
                        <a:rPr lang="fr-FR" sz="1400">
                          <a:latin typeface="Century Gothic" panose="020B0502020202020204" pitchFamily="34" charset="0"/>
                        </a:rPr>
                        <a:t>variante éco</a:t>
                      </a:r>
                    </a:p>
                    <a:p>
                      <a:pPr algn="ctr"/>
                      <a:r>
                        <a:rPr lang="fr-FR" sz="1200" b="0" i="1">
                          <a:latin typeface="Century Gothic" panose="020B0502020202020204" pitchFamily="34" charset="0"/>
                        </a:rPr>
                        <a:t>(TDC HT)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242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b="1">
                          <a:latin typeface="Century Gothic" panose="020B0502020202020204" pitchFamily="34" charset="0"/>
                        </a:rPr>
                        <a:t>Phase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>
                          <a:latin typeface="Century Gothic" panose="020B0502020202020204" pitchFamily="34" charset="0"/>
                        </a:rPr>
                        <a:t>3665m² / 2845m²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>
                          <a:latin typeface="Century Gothic" panose="020B0502020202020204" pitchFamily="34" charset="0"/>
                        </a:rPr>
                        <a:t>Phases 1A+1B : 24 mois</a:t>
                      </a:r>
                    </a:p>
                    <a:p>
                      <a:pPr algn="ctr"/>
                      <a:r>
                        <a:rPr lang="fr-FR" sz="1200" b="0">
                          <a:latin typeface="Century Gothic" panose="020B0502020202020204" pitchFamily="34" charset="0"/>
                        </a:rPr>
                        <a:t>(PHTA délocalisé pdt 14 mois)</a:t>
                      </a:r>
                    </a:p>
                    <a:p>
                      <a:pPr algn="ctr"/>
                      <a:r>
                        <a:rPr lang="fr-FR" sz="1200" b="0">
                          <a:latin typeface="Century Gothic" panose="020B0502020202020204" pitchFamily="34" charset="0"/>
                        </a:rPr>
                        <a:t>Phase 1C : 12 mois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>
                          <a:latin typeface="Century Gothic" panose="020B0502020202020204" pitchFamily="34" charset="0"/>
                        </a:rPr>
                        <a:t>20,5M€/ 16,9M€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14507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Phase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1850m²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18 mois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6,8M€/ 5,5M€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9932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Phase 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3460m² / 0m²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24 mois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12,2M€/ 1,8M€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2608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6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TOTAL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9115m²/ 4695m²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78 mois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39,4M€/ 24,2M€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7286641"/>
                  </a:ext>
                </a:extLst>
              </a:tr>
            </a:tbl>
          </a:graphicData>
        </a:graphic>
      </p:graphicFrame>
      <p:grpSp>
        <p:nvGrpSpPr>
          <p:cNvPr id="49" name="Groupe 48">
            <a:extLst>
              <a:ext uri="{FF2B5EF4-FFF2-40B4-BE49-F238E27FC236}">
                <a16:creationId xmlns:a16="http://schemas.microsoft.com/office/drawing/2014/main" id="{394956FA-5FF7-4644-878A-709B0ED8E732}"/>
              </a:ext>
            </a:extLst>
          </p:cNvPr>
          <p:cNvGrpSpPr/>
          <p:nvPr/>
        </p:nvGrpSpPr>
        <p:grpSpPr>
          <a:xfrm>
            <a:off x="702576" y="3885244"/>
            <a:ext cx="11253843" cy="224177"/>
            <a:chOff x="702576" y="3885244"/>
            <a:chExt cx="11253843" cy="224177"/>
          </a:xfrm>
        </p:grpSpPr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948B7A46-FA4D-47C6-A7CA-87A0351484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3764" b="43533"/>
            <a:stretch/>
          </p:blipFill>
          <p:spPr>
            <a:xfrm>
              <a:off x="702576" y="3885244"/>
              <a:ext cx="6641951" cy="224177"/>
            </a:xfrm>
            <a:prstGeom prst="rect">
              <a:avLst/>
            </a:prstGeom>
          </p:spPr>
        </p:pic>
        <p:pic>
          <p:nvPicPr>
            <p:cNvPr id="51" name="Image 50">
              <a:extLst>
                <a:ext uri="{FF2B5EF4-FFF2-40B4-BE49-F238E27FC236}">
                  <a16:creationId xmlns:a16="http://schemas.microsoft.com/office/drawing/2014/main" id="{0D8CB68B-7406-4D86-83C4-4F879E416C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52368" r="32134" b="8639"/>
            <a:stretch/>
          </p:blipFill>
          <p:spPr>
            <a:xfrm>
              <a:off x="7448775" y="3894984"/>
              <a:ext cx="4507644" cy="204696"/>
            </a:xfrm>
            <a:prstGeom prst="rect">
              <a:avLst/>
            </a:prstGeom>
          </p:spPr>
        </p:pic>
      </p:grpSp>
      <p:sp>
        <p:nvSpPr>
          <p:cNvPr id="13" name="ZoneTexte 12">
            <a:extLst>
              <a:ext uri="{FF2B5EF4-FFF2-40B4-BE49-F238E27FC236}">
                <a16:creationId xmlns:a16="http://schemas.microsoft.com/office/drawing/2014/main" id="{8A5633E1-472E-4C0A-A0C4-16FE824EC965}"/>
              </a:ext>
            </a:extLst>
          </p:cNvPr>
          <p:cNvSpPr txBox="1"/>
          <p:nvPr/>
        </p:nvSpPr>
        <p:spPr>
          <a:xfrm>
            <a:off x="8620874" y="4570642"/>
            <a:ext cx="3264755" cy="156966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0" lvl="1">
              <a:spcAft>
                <a:spcPts val="300"/>
              </a:spcAft>
              <a:buClr>
                <a:schemeClr val="tx1"/>
              </a:buClr>
            </a:pPr>
            <a:r>
              <a:rPr lang="fr-FR" sz="1400" b="1">
                <a:latin typeface="Century Gothic" panose="020B0502020202020204" pitchFamily="34" charset="0"/>
              </a:rPr>
              <a:t>Variante économique </a:t>
            </a:r>
          </a:p>
          <a:p>
            <a:pPr marL="171450" lvl="1" indent="-171450"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-"/>
            </a:pPr>
            <a:r>
              <a:rPr lang="fr-FR" sz="1200">
                <a:latin typeface="Century Gothic" panose="020B0502020202020204" pitchFamily="34" charset="0"/>
              </a:rPr>
              <a:t>Rénovation partielle du R+3  (-2,1 M€), </a:t>
            </a:r>
          </a:p>
          <a:p>
            <a:pPr marL="171450" lvl="1" indent="-171450"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-"/>
            </a:pPr>
            <a:r>
              <a:rPr lang="fr-FR" sz="1200">
                <a:latin typeface="Century Gothic" panose="020B0502020202020204" pitchFamily="34" charset="0"/>
              </a:rPr>
              <a:t>Non remplacement des menuiseries  remplacées en 2005 (-1,1 M€), </a:t>
            </a:r>
          </a:p>
          <a:p>
            <a:pPr marL="171450" lvl="1" indent="-171450"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-"/>
            </a:pPr>
            <a:r>
              <a:rPr lang="fr-FR" sz="1200">
                <a:latin typeface="Century Gothic" panose="020B0502020202020204" pitchFamily="34" charset="0"/>
              </a:rPr>
              <a:t>Uniquement 1 à 2 locaux secourus électriquement par étages (-180 k€)</a:t>
            </a:r>
          </a:p>
          <a:p>
            <a:pPr marL="171450" lvl="1" indent="-171450"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-"/>
            </a:pPr>
            <a:r>
              <a:rPr lang="fr-FR" sz="1200">
                <a:latin typeface="Century Gothic" panose="020B0502020202020204" pitchFamily="34" charset="0"/>
              </a:rPr>
              <a:t>Non isolation du vide sanitaire (-130k€)</a:t>
            </a:r>
          </a:p>
        </p:txBody>
      </p:sp>
    </p:spTree>
    <p:extLst>
      <p:ext uri="{BB962C8B-B14F-4D97-AF65-F5344CB8AC3E}">
        <p14:creationId xmlns:p14="http://schemas.microsoft.com/office/powerpoint/2010/main" val="26676547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00492B0-0D88-4DAC-A901-C14F79D4C7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509" y="772092"/>
            <a:ext cx="10960955" cy="3275330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A6DA7AA-A55C-42DF-8FDC-8EAC3A715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14</a:t>
            </a:fld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0E58B4F-EDB3-4BCB-9202-3589976A7B53}"/>
              </a:ext>
            </a:extLst>
          </p:cNvPr>
          <p:cNvSpPr txBox="1"/>
          <p:nvPr/>
        </p:nvSpPr>
        <p:spPr>
          <a:xfrm>
            <a:off x="392844" y="248872"/>
            <a:ext cx="9305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>
                <a:solidFill>
                  <a:schemeClr val="accent3"/>
                </a:solidFill>
              </a:rPr>
              <a:t>SCÉNARIO 1 - Synthèse</a:t>
            </a:r>
          </a:p>
        </p:txBody>
      </p:sp>
      <p:graphicFrame>
        <p:nvGraphicFramePr>
          <p:cNvPr id="10" name="Tableau 16">
            <a:extLst>
              <a:ext uri="{FF2B5EF4-FFF2-40B4-BE49-F238E27FC236}">
                <a16:creationId xmlns:a16="http://schemas.microsoft.com/office/drawing/2014/main" id="{6863C1AB-1896-49EF-996C-E7B345F3F1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015064"/>
              </p:ext>
            </p:extLst>
          </p:nvPr>
        </p:nvGraphicFramePr>
        <p:xfrm>
          <a:off x="300000" y="4363768"/>
          <a:ext cx="11592000" cy="204724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796000">
                  <a:extLst>
                    <a:ext uri="{9D8B030D-6E8A-4147-A177-3AD203B41FA5}">
                      <a16:colId xmlns:a16="http://schemas.microsoft.com/office/drawing/2014/main" val="2097141202"/>
                    </a:ext>
                  </a:extLst>
                </a:gridCol>
                <a:gridCol w="5796000">
                  <a:extLst>
                    <a:ext uri="{9D8B030D-6E8A-4147-A177-3AD203B41FA5}">
                      <a16:colId xmlns:a16="http://schemas.microsoft.com/office/drawing/2014/main" val="1754285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latin typeface="Century Gothic" panose="020B0502020202020204" pitchFamily="34" charset="0"/>
                        </a:rPr>
                        <a:t>Avantages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latin typeface="Century Gothic" panose="020B0502020202020204" pitchFamily="34" charset="0"/>
                        </a:rPr>
                        <a:t>Contraintes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92242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fr-FR" sz="1300">
                          <a:latin typeface="Century Gothic" panose="020B0502020202020204" pitchFamily="34" charset="0"/>
                        </a:rPr>
                        <a:t>Financement de la phase 1 (variante économique) couvert par le CPER XV (17m€ demandés)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fr-FR" sz="1300">
                          <a:latin typeface="Century Gothic" panose="020B0502020202020204" pitchFamily="34" charset="0"/>
                        </a:rPr>
                        <a:t>Traitement dès la 1</a:t>
                      </a:r>
                      <a:r>
                        <a:rPr lang="fr-FR" sz="1300" baseline="30000">
                          <a:latin typeface="Century Gothic" panose="020B0502020202020204" pitchFamily="34" charset="0"/>
                        </a:rPr>
                        <a:t>ère</a:t>
                      </a:r>
                      <a:r>
                        <a:rPr lang="fr-FR" sz="1300">
                          <a:latin typeface="Century Gothic" panose="020B0502020202020204" pitchFamily="34" charset="0"/>
                        </a:rPr>
                        <a:t> phase 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fr-FR" sz="1300">
                          <a:latin typeface="Century Gothic" panose="020B0502020202020204" pitchFamily="34" charset="0"/>
                        </a:rPr>
                        <a:t>           - Mise en conformité sécurité complète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fr-FR" sz="1300">
                          <a:latin typeface="Century Gothic" panose="020B0502020202020204" pitchFamily="34" charset="0"/>
                        </a:rPr>
                        <a:t>           - Optimisation conso énergétique complète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fr-FR" sz="1300">
                          <a:latin typeface="Century Gothic" panose="020B0502020202020204" pitchFamily="34" charset="0"/>
                        </a:rPr>
                        <a:t>           - </a:t>
                      </a:r>
                      <a:r>
                        <a:rPr lang="fr-FR" sz="1300" err="1">
                          <a:latin typeface="Century Gothic" panose="020B0502020202020204" pitchFamily="34" charset="0"/>
                        </a:rPr>
                        <a:t>SimuSanté</a:t>
                      </a:r>
                      <a:r>
                        <a:rPr lang="fr-FR" sz="1300">
                          <a:latin typeface="Century Gothic" panose="020B0502020202020204" pitchFamily="34" charset="0"/>
                        </a:rPr>
                        <a:t>, Bio Tech </a:t>
                      </a:r>
                      <a:r>
                        <a:rPr lang="fr-FR" sz="1300" err="1">
                          <a:latin typeface="Century Gothic" panose="020B0502020202020204" pitchFamily="34" charset="0"/>
                        </a:rPr>
                        <a:t>Lab</a:t>
                      </a:r>
                      <a:r>
                        <a:rPr lang="fr-FR" sz="1300">
                          <a:latin typeface="Century Gothic" panose="020B0502020202020204" pitchFamily="34" charset="0"/>
                        </a:rPr>
                        <a:t>, Mouvements liés au CReSI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fr-FR" sz="1300">
                          <a:latin typeface="Century Gothic" panose="020B0502020202020204" pitchFamily="34" charset="0"/>
                        </a:rPr>
                        <a:t>           - Rénovation du R+8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endParaRPr lang="fr-FR" sz="130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fr-FR" sz="1300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Etanchéité de la toiture reprise en phase 2</a:t>
                      </a:r>
                    </a:p>
                    <a:p>
                      <a:pPr marL="285750" indent="-285750" algn="l" defTabSz="914400" rtl="0" eaLnBrk="1" latinLnBrk="0" hangingPunct="1">
                        <a:buFont typeface="Calibri" panose="020F0502020204030204" pitchFamily="34" charset="0"/>
                        <a:buChar char="-"/>
                      </a:pPr>
                      <a:r>
                        <a:rPr lang="fr-FR" sz="1300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La PHTA et les autres animaleries délocalisées temporairement 2 fois (en phase 1 et en phase 3)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fr-FR" sz="1300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 interventions dans les secteurs R+1, R+2, R+3 : création de ventilation en amont du remplacement des menuiseries + rénovation ultérieure des secteurs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fr-FR" sz="1300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R-1, R0 Nord et R+4 non prévus (rénovation &lt; 10 ans)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91450740"/>
                  </a:ext>
                </a:extLst>
              </a:tr>
            </a:tbl>
          </a:graphicData>
        </a:graphic>
      </p:graphicFrame>
      <p:grpSp>
        <p:nvGrpSpPr>
          <p:cNvPr id="49" name="Groupe 48">
            <a:extLst>
              <a:ext uri="{FF2B5EF4-FFF2-40B4-BE49-F238E27FC236}">
                <a16:creationId xmlns:a16="http://schemas.microsoft.com/office/drawing/2014/main" id="{394956FA-5FF7-4644-878A-709B0ED8E732}"/>
              </a:ext>
            </a:extLst>
          </p:cNvPr>
          <p:cNvGrpSpPr/>
          <p:nvPr/>
        </p:nvGrpSpPr>
        <p:grpSpPr>
          <a:xfrm>
            <a:off x="702576" y="3885244"/>
            <a:ext cx="11253843" cy="224177"/>
            <a:chOff x="702576" y="3885244"/>
            <a:chExt cx="11253843" cy="224177"/>
          </a:xfrm>
        </p:grpSpPr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948B7A46-FA4D-47C6-A7CA-87A0351484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3764" b="43533"/>
            <a:stretch/>
          </p:blipFill>
          <p:spPr>
            <a:xfrm>
              <a:off x="702576" y="3885244"/>
              <a:ext cx="6641951" cy="224177"/>
            </a:xfrm>
            <a:prstGeom prst="rect">
              <a:avLst/>
            </a:prstGeom>
          </p:spPr>
        </p:pic>
        <p:pic>
          <p:nvPicPr>
            <p:cNvPr id="51" name="Image 50">
              <a:extLst>
                <a:ext uri="{FF2B5EF4-FFF2-40B4-BE49-F238E27FC236}">
                  <a16:creationId xmlns:a16="http://schemas.microsoft.com/office/drawing/2014/main" id="{0D8CB68B-7406-4D86-83C4-4F879E416C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52368" r="32134" b="8639"/>
            <a:stretch/>
          </p:blipFill>
          <p:spPr>
            <a:xfrm>
              <a:off x="7448775" y="3894984"/>
              <a:ext cx="4507644" cy="2046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61559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A6DA7AA-A55C-42DF-8FDC-8EAC3A715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15</a:t>
            </a:fld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0E58B4F-EDB3-4BCB-9202-3589976A7B53}"/>
              </a:ext>
            </a:extLst>
          </p:cNvPr>
          <p:cNvSpPr txBox="1"/>
          <p:nvPr/>
        </p:nvSpPr>
        <p:spPr>
          <a:xfrm>
            <a:off x="392844" y="248872"/>
            <a:ext cx="9305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>
                <a:solidFill>
                  <a:schemeClr val="accent3"/>
                </a:solidFill>
              </a:rPr>
              <a:t>SCÉNARIO 2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D6388A1-5383-44DA-9044-798E0FA9BE2C}"/>
              </a:ext>
            </a:extLst>
          </p:cNvPr>
          <p:cNvSpPr txBox="1"/>
          <p:nvPr/>
        </p:nvSpPr>
        <p:spPr>
          <a:xfrm>
            <a:off x="392845" y="929592"/>
            <a:ext cx="11533684" cy="454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  <a:buClr>
                <a:schemeClr val="accent3"/>
              </a:buClr>
            </a:pPr>
            <a:r>
              <a:rPr lang="fr-FR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Rénovation de l’ensemble du bâtiment à iso surfaces par bloc de travaux flexible</a:t>
            </a:r>
            <a:endParaRPr lang="fr-FR" b="1" i="0" u="none" strike="noStrike" baseline="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pPr lvl="1">
              <a:spcAft>
                <a:spcPts val="300"/>
              </a:spcAft>
              <a:buClr>
                <a:schemeClr val="tx1"/>
              </a:buClr>
            </a:pPr>
            <a:endParaRPr lang="fr-FR" sz="100" b="1" dirty="0">
              <a:latin typeface="Century Gothic" panose="020B0502020202020204" pitchFamily="34" charset="0"/>
            </a:endParaRPr>
          </a:p>
          <a:p>
            <a:pPr marL="742950" lvl="1" indent="-285750"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FR" sz="1600" b="1" dirty="0">
                <a:latin typeface="Century Gothic" panose="020B0502020202020204" pitchFamily="34" charset="0"/>
              </a:rPr>
              <a:t>Base – opérations fonctionnelles prioritaires </a:t>
            </a:r>
            <a:r>
              <a:rPr lang="fr-FR" sz="1600" dirty="0">
                <a:latin typeface="Century Gothic" panose="020B0502020202020204" pitchFamily="34" charset="0"/>
              </a:rPr>
              <a:t>:</a:t>
            </a:r>
          </a:p>
          <a:p>
            <a:pPr lvl="2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solidFill>
                  <a:schemeClr val="accent3"/>
                </a:solidFill>
                <a:latin typeface="Century Gothic" panose="020B0502020202020204" pitchFamily="34" charset="0"/>
              </a:rPr>
              <a:t>Phase 1A</a:t>
            </a:r>
          </a:p>
          <a:p>
            <a:pPr lvl="3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latin typeface="Century Gothic" panose="020B0502020202020204" pitchFamily="34" charset="0"/>
              </a:rPr>
              <a:t>Mise en conformité réglementaire hors centrale gaz</a:t>
            </a:r>
          </a:p>
          <a:p>
            <a:pPr lvl="3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latin typeface="Century Gothic" panose="020B0502020202020204" pitchFamily="34" charset="0"/>
              </a:rPr>
              <a:t> Réduction des consommations énergétiques des installations hors traitement de l’enveloppe</a:t>
            </a:r>
          </a:p>
          <a:p>
            <a:pPr lvl="3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latin typeface="Century Gothic" panose="020B0502020202020204" pitchFamily="34" charset="0"/>
              </a:rPr>
              <a:t>Création du centre </a:t>
            </a:r>
            <a:r>
              <a:rPr lang="fr-FR" sz="1400" dirty="0" err="1">
                <a:latin typeface="Century Gothic" panose="020B0502020202020204" pitchFamily="34" charset="0"/>
              </a:rPr>
              <a:t>SimuSanté</a:t>
            </a:r>
            <a:endParaRPr lang="fr-FR" sz="1400" dirty="0">
              <a:latin typeface="Century Gothic" panose="020B0502020202020204" pitchFamily="34" charset="0"/>
            </a:endParaRPr>
          </a:p>
          <a:p>
            <a:pPr lvl="2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solidFill>
                  <a:schemeClr val="accent3"/>
                </a:solidFill>
                <a:latin typeface="Century Gothic" panose="020B0502020202020204" pitchFamily="34" charset="0"/>
              </a:rPr>
              <a:t>Phase 1B </a:t>
            </a:r>
          </a:p>
          <a:p>
            <a:pPr lvl="2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solidFill>
                  <a:schemeClr val="accent3"/>
                </a:solidFill>
                <a:latin typeface="Century Gothic" panose="020B0502020202020204" pitchFamily="34" charset="0"/>
              </a:rPr>
              <a:t>	</a:t>
            </a:r>
            <a:r>
              <a:rPr lang="fr-FR" sz="1400" dirty="0">
                <a:latin typeface="Century Gothic" panose="020B0502020202020204" pitchFamily="34" charset="0"/>
              </a:rPr>
              <a:t>Restructuration des niveaux concernés par les mouvements des équipes de recherche</a:t>
            </a:r>
          </a:p>
          <a:p>
            <a:pPr lvl="2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latin typeface="Century Gothic" panose="020B0502020202020204" pitchFamily="34" charset="0"/>
              </a:rPr>
              <a:t>	en lien avec le projet </a:t>
            </a:r>
            <a:r>
              <a:rPr lang="fr-FR" sz="1400" dirty="0" err="1">
                <a:latin typeface="Century Gothic" panose="020B0502020202020204" pitchFamily="34" charset="0"/>
              </a:rPr>
              <a:t>CReSI</a:t>
            </a:r>
            <a:r>
              <a:rPr lang="fr-FR" sz="1400" dirty="0">
                <a:latin typeface="Century Gothic" panose="020B0502020202020204" pitchFamily="34" charset="0"/>
              </a:rPr>
              <a:t> (R+3 et 270m² au R+4)</a:t>
            </a:r>
          </a:p>
          <a:p>
            <a:pPr lvl="2">
              <a:spcAft>
                <a:spcPts val="300"/>
              </a:spcAft>
              <a:buClr>
                <a:schemeClr val="tx1"/>
              </a:buClr>
            </a:pPr>
            <a:endParaRPr lang="fr-FR" sz="1400" dirty="0">
              <a:latin typeface="Century Gothic" panose="020B0502020202020204" pitchFamily="34" charset="0"/>
            </a:endParaRPr>
          </a:p>
          <a:p>
            <a:pPr marL="742950" lvl="1" indent="-285750"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FR" sz="1600" b="1" dirty="0">
                <a:latin typeface="Century Gothic" panose="020B0502020202020204" pitchFamily="34" charset="0"/>
              </a:rPr>
              <a:t>3 Blocs de travaux indépendants :</a:t>
            </a:r>
          </a:p>
          <a:p>
            <a:pPr lvl="2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solidFill>
                  <a:schemeClr val="accent3"/>
                </a:solidFill>
                <a:latin typeface="Century Gothic" panose="020B0502020202020204" pitchFamily="34" charset="0"/>
              </a:rPr>
              <a:t>Bloc travaux « enveloppe / R+7 / R+8 » </a:t>
            </a:r>
          </a:p>
          <a:p>
            <a:pPr lvl="3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latin typeface="Century Gothic" panose="020B0502020202020204" pitchFamily="34" charset="0"/>
              </a:rPr>
              <a:t>Traitement de l’enveloppe, centrale gaz et restructuration du R+7 / PHTA, du R+8 et de la toiture</a:t>
            </a:r>
          </a:p>
          <a:p>
            <a:pPr lvl="2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solidFill>
                  <a:schemeClr val="accent3"/>
                </a:solidFill>
                <a:latin typeface="Century Gothic" panose="020B0502020202020204" pitchFamily="34" charset="0"/>
              </a:rPr>
              <a:t>Bloc travaux « TP » </a:t>
            </a:r>
          </a:p>
          <a:p>
            <a:pPr lvl="3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latin typeface="Century Gothic" panose="020B0502020202020204" pitchFamily="34" charset="0"/>
              </a:rPr>
              <a:t>Restructuration des espaces d’enseignement du R+1 et R+2 (</a:t>
            </a:r>
            <a:r>
              <a:rPr lang="fr-FR" sz="1400" dirty="0" err="1">
                <a:latin typeface="Century Gothic" panose="020B0502020202020204" pitchFamily="34" charset="0"/>
              </a:rPr>
              <a:t>yc</a:t>
            </a:r>
            <a:r>
              <a:rPr lang="fr-FR" sz="1400" dirty="0">
                <a:latin typeface="Century Gothic" panose="020B0502020202020204" pitchFamily="34" charset="0"/>
              </a:rPr>
              <a:t> Bio Tech </a:t>
            </a:r>
            <a:r>
              <a:rPr lang="fr-FR" sz="1400" dirty="0" err="1">
                <a:latin typeface="Century Gothic" panose="020B0502020202020204" pitchFamily="34" charset="0"/>
              </a:rPr>
              <a:t>Lab</a:t>
            </a:r>
            <a:r>
              <a:rPr lang="fr-FR" sz="1400" dirty="0">
                <a:latin typeface="Century Gothic" panose="020B0502020202020204" pitchFamily="34" charset="0"/>
              </a:rPr>
              <a:t>)</a:t>
            </a:r>
          </a:p>
          <a:p>
            <a:pPr lvl="2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solidFill>
                  <a:schemeClr val="accent3"/>
                </a:solidFill>
                <a:latin typeface="Century Gothic" panose="020B0502020202020204" pitchFamily="34" charset="0"/>
              </a:rPr>
              <a:t>Bloc travaux « labos » </a:t>
            </a:r>
          </a:p>
          <a:p>
            <a:pPr lvl="3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latin typeface="Century Gothic" panose="020B0502020202020204" pitchFamily="34" charset="0"/>
              </a:rPr>
              <a:t>Rénovation des laboratoires du R+5 et R+6 rénovés en 2005</a:t>
            </a:r>
          </a:p>
        </p:txBody>
      </p:sp>
    </p:spTree>
    <p:extLst>
      <p:ext uri="{BB962C8B-B14F-4D97-AF65-F5344CB8AC3E}">
        <p14:creationId xmlns:p14="http://schemas.microsoft.com/office/powerpoint/2010/main" val="38422334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B38EABE3-AA28-4E83-98DF-B819FA851F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844" y="772091"/>
            <a:ext cx="10951431" cy="3272484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A6DA7AA-A55C-42DF-8FDC-8EAC3A715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16</a:t>
            </a:fld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0E58B4F-EDB3-4BCB-9202-3589976A7B53}"/>
              </a:ext>
            </a:extLst>
          </p:cNvPr>
          <p:cNvSpPr txBox="1"/>
          <p:nvPr/>
        </p:nvSpPr>
        <p:spPr>
          <a:xfrm>
            <a:off x="392844" y="248872"/>
            <a:ext cx="9305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>
                <a:solidFill>
                  <a:schemeClr val="accent3"/>
                </a:solidFill>
              </a:rPr>
              <a:t>SCÉNARIO 2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1D4FF8C7-8C88-4FDF-B4E4-7FFD524CF04E}"/>
              </a:ext>
            </a:extLst>
          </p:cNvPr>
          <p:cNvSpPr txBox="1"/>
          <p:nvPr/>
        </p:nvSpPr>
        <p:spPr>
          <a:xfrm>
            <a:off x="838200" y="4472885"/>
            <a:ext cx="8791574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85750">
              <a:spcAft>
                <a:spcPts val="300"/>
              </a:spcAft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fr-FR" sz="1600" b="1">
                <a:solidFill>
                  <a:schemeClr val="accent1"/>
                </a:solidFill>
                <a:latin typeface="Century Gothic" panose="020B0502020202020204" pitchFamily="34" charset="0"/>
              </a:rPr>
              <a:t>Niveaux Sous-sol 1 à R+2 : étages d’Enseignement et Administration</a:t>
            </a:r>
          </a:p>
          <a:p>
            <a:pPr indent="-285750">
              <a:spcAft>
                <a:spcPts val="300"/>
              </a:spcAft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fr-FR" sz="1600" b="1">
                <a:solidFill>
                  <a:schemeClr val="accent1"/>
                </a:solidFill>
                <a:latin typeface="Century Gothic" panose="020B0502020202020204" pitchFamily="34" charset="0"/>
              </a:rPr>
              <a:t>Niveaux R+3 à R+6 et R+8 : étages des laboratoires de recherche</a:t>
            </a:r>
          </a:p>
          <a:p>
            <a:pPr indent="-285750">
              <a:spcAft>
                <a:spcPts val="300"/>
              </a:spcAft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fr-FR" sz="1600" b="1">
                <a:solidFill>
                  <a:schemeClr val="accent1"/>
                </a:solidFill>
                <a:latin typeface="Century Gothic" panose="020B0502020202020204" pitchFamily="34" charset="0"/>
              </a:rPr>
              <a:t>Niveau R+7 : PHTA</a:t>
            </a:r>
          </a:p>
        </p:txBody>
      </p: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12D95303-DC43-4423-AA9B-2DF8E8D5F70E}"/>
              </a:ext>
            </a:extLst>
          </p:cNvPr>
          <p:cNvGrpSpPr/>
          <p:nvPr/>
        </p:nvGrpSpPr>
        <p:grpSpPr>
          <a:xfrm>
            <a:off x="702576" y="3885244"/>
            <a:ext cx="11253843" cy="224177"/>
            <a:chOff x="702576" y="3885244"/>
            <a:chExt cx="11253843" cy="224177"/>
          </a:xfrm>
        </p:grpSpPr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2983AE9B-BE78-4967-8DCA-858C520503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3764" b="43533"/>
            <a:stretch/>
          </p:blipFill>
          <p:spPr>
            <a:xfrm>
              <a:off x="702576" y="3885244"/>
              <a:ext cx="6641951" cy="224177"/>
            </a:xfrm>
            <a:prstGeom prst="rect">
              <a:avLst/>
            </a:prstGeom>
          </p:spPr>
        </p:pic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A410E623-5D02-4382-8440-9B2390BAF4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52368" r="32134" b="8639"/>
            <a:stretch/>
          </p:blipFill>
          <p:spPr>
            <a:xfrm>
              <a:off x="7448775" y="3894984"/>
              <a:ext cx="4507644" cy="2046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164540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Image 47">
            <a:extLst>
              <a:ext uri="{FF2B5EF4-FFF2-40B4-BE49-F238E27FC236}">
                <a16:creationId xmlns:a16="http://schemas.microsoft.com/office/drawing/2014/main" id="{E1FFE361-6EEF-43A8-BA8C-6DCA7C50AD3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grayscl/>
          </a:blip>
          <a:stretch>
            <a:fillRect/>
          </a:stretch>
        </p:blipFill>
        <p:spPr>
          <a:xfrm>
            <a:off x="392844" y="772091"/>
            <a:ext cx="10951431" cy="3272484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A6DA7AA-A55C-42DF-8FDC-8EAC3A715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17</a:t>
            </a:fld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0E58B4F-EDB3-4BCB-9202-3589976A7B53}"/>
              </a:ext>
            </a:extLst>
          </p:cNvPr>
          <p:cNvSpPr txBox="1"/>
          <p:nvPr/>
        </p:nvSpPr>
        <p:spPr>
          <a:xfrm>
            <a:off x="392844" y="248872"/>
            <a:ext cx="9305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>
                <a:solidFill>
                  <a:schemeClr val="accent3"/>
                </a:solidFill>
              </a:rPr>
              <a:t>SCÉNARIO 2</a:t>
            </a:r>
          </a:p>
        </p:txBody>
      </p: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4930AED8-0249-4C07-8E7B-5D5A7C2C8F59}"/>
              </a:ext>
            </a:extLst>
          </p:cNvPr>
          <p:cNvGrpSpPr/>
          <p:nvPr/>
        </p:nvGrpSpPr>
        <p:grpSpPr>
          <a:xfrm>
            <a:off x="1006143" y="3872825"/>
            <a:ext cx="10299923" cy="289307"/>
            <a:chOff x="1264393" y="3872825"/>
            <a:chExt cx="10299923" cy="289307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413FF98-F8C1-4CE5-A84D-8E51326E8275}"/>
                </a:ext>
              </a:extLst>
            </p:cNvPr>
            <p:cNvSpPr/>
            <p:nvPr/>
          </p:nvSpPr>
          <p:spPr>
            <a:xfrm>
              <a:off x="1264393" y="3917670"/>
              <a:ext cx="346910" cy="17568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57C5230E-4490-47DA-87F7-F803B2C2B19F}"/>
                </a:ext>
              </a:extLst>
            </p:cNvPr>
            <p:cNvSpPr txBox="1"/>
            <p:nvPr/>
          </p:nvSpPr>
          <p:spPr>
            <a:xfrm>
              <a:off x="1636708" y="3899973"/>
              <a:ext cx="219668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/>
                <a:t>Secteurs traités en base</a:t>
              </a:r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54254EE8-5CC7-432F-8E6E-9CD4474CE056}"/>
                </a:ext>
              </a:extLst>
            </p:cNvPr>
            <p:cNvSpPr txBox="1"/>
            <p:nvPr/>
          </p:nvSpPr>
          <p:spPr>
            <a:xfrm>
              <a:off x="4181278" y="3900522"/>
              <a:ext cx="228440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/>
                <a:t>Bloc travaux « enveloppe, R+7, R+8 »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5F412AD-FC58-45BD-A258-4671F120AFC0}"/>
                </a:ext>
              </a:extLst>
            </p:cNvPr>
            <p:cNvSpPr/>
            <p:nvPr/>
          </p:nvSpPr>
          <p:spPr>
            <a:xfrm>
              <a:off x="6566669" y="3923746"/>
              <a:ext cx="346910" cy="17568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1E398CB4-58AC-4A87-A549-7D9D1B8F18E6}"/>
                </a:ext>
              </a:extLst>
            </p:cNvPr>
            <p:cNvSpPr txBox="1"/>
            <p:nvPr/>
          </p:nvSpPr>
          <p:spPr>
            <a:xfrm>
              <a:off x="6938984" y="3872825"/>
              <a:ext cx="219668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/>
                <a:t>Bloc travaux « TP »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6149F9D-7117-4365-9E55-E446EDC4D65B}"/>
                </a:ext>
              </a:extLst>
            </p:cNvPr>
            <p:cNvSpPr/>
            <p:nvPr/>
          </p:nvSpPr>
          <p:spPr>
            <a:xfrm>
              <a:off x="3808963" y="3934830"/>
              <a:ext cx="346910" cy="17568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6D53732B-9A5B-45C4-9568-CAA88660F995}"/>
                </a:ext>
              </a:extLst>
            </p:cNvPr>
            <p:cNvSpPr/>
            <p:nvPr/>
          </p:nvSpPr>
          <p:spPr>
            <a:xfrm>
              <a:off x="8995316" y="3923746"/>
              <a:ext cx="346910" cy="17568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9" name="ZoneTexte 68">
              <a:extLst>
                <a:ext uri="{FF2B5EF4-FFF2-40B4-BE49-F238E27FC236}">
                  <a16:creationId xmlns:a16="http://schemas.microsoft.com/office/drawing/2014/main" id="{AEAAD4C0-5251-49CC-BC22-83CFE3207B8C}"/>
                </a:ext>
              </a:extLst>
            </p:cNvPr>
            <p:cNvSpPr txBox="1"/>
            <p:nvPr/>
          </p:nvSpPr>
          <p:spPr>
            <a:xfrm>
              <a:off x="9367631" y="3872825"/>
              <a:ext cx="219668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/>
                <a:t>Bloc travaux « labos »</a:t>
              </a:r>
            </a:p>
          </p:txBody>
        </p:sp>
      </p:grpSp>
      <p:graphicFrame>
        <p:nvGraphicFramePr>
          <p:cNvPr id="33" name="Tableau 37">
            <a:extLst>
              <a:ext uri="{FF2B5EF4-FFF2-40B4-BE49-F238E27FC236}">
                <a16:creationId xmlns:a16="http://schemas.microsoft.com/office/drawing/2014/main" id="{2942D421-F4A9-42B6-9655-4731354C1D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9898541"/>
              </p:ext>
            </p:extLst>
          </p:nvPr>
        </p:nvGraphicFramePr>
        <p:xfrm>
          <a:off x="27822" y="4219322"/>
          <a:ext cx="3446337" cy="259926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446337">
                  <a:extLst>
                    <a:ext uri="{9D8B030D-6E8A-4147-A177-3AD203B41FA5}">
                      <a16:colId xmlns:a16="http://schemas.microsoft.com/office/drawing/2014/main" val="706162633"/>
                    </a:ext>
                  </a:extLst>
                </a:gridCol>
              </a:tblGrid>
              <a:tr h="1555200">
                <a:tc>
                  <a:txBody>
                    <a:bodyPr/>
                    <a:lstStyle/>
                    <a:p>
                      <a:pPr marL="0" indent="0"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fr-FR" sz="1400" b="1" u="none" strike="noStrike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</a:rPr>
                        <a:t>Base (prioritaire) : </a:t>
                      </a:r>
                    </a:p>
                    <a:p>
                      <a:pPr marL="285750" lvl="1" indent="-285750" algn="l" defTabSz="914400" rtl="0" eaLnBrk="1" latinLnBrk="0" hangingPunct="1"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Rénovation ou restructuration des secteurs identifiés en violet dans le schéma ci-avant</a:t>
                      </a:r>
                    </a:p>
                    <a:p>
                      <a:pPr marL="285750" lvl="1" indent="-28575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Mise en conformité sécurité hors centrale gaz</a:t>
                      </a:r>
                    </a:p>
                    <a:p>
                      <a:pPr marL="285750" lvl="1" indent="-28575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Amélioration efficience énergétique des installations </a:t>
                      </a:r>
                    </a:p>
                  </a:txBody>
                  <a:tcPr marR="36000"/>
                </a:tc>
                <a:extLst>
                  <a:ext uri="{0D108BD9-81ED-4DB2-BD59-A6C34878D82A}">
                    <a16:rowId xmlns:a16="http://schemas.microsoft.com/office/drawing/2014/main" val="3366191017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0" lvl="1" indent="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fr-FR" sz="1200" b="0" u="sng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Incidences activités :</a:t>
                      </a:r>
                    </a:p>
                    <a:p>
                      <a:pPr marL="0" lvl="1" indent="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Relocalisation provisoire des équipes du R+3 dont animalerie du R+3 </a:t>
                      </a:r>
                    </a:p>
                  </a:txBody>
                  <a:tcPr marR="36000"/>
                </a:tc>
                <a:extLst>
                  <a:ext uri="{0D108BD9-81ED-4DB2-BD59-A6C34878D82A}">
                    <a16:rowId xmlns:a16="http://schemas.microsoft.com/office/drawing/2014/main" val="4151857836"/>
                  </a:ext>
                </a:extLst>
              </a:tr>
            </a:tbl>
          </a:graphicData>
        </a:graphic>
      </p:graphicFrame>
      <p:graphicFrame>
        <p:nvGraphicFramePr>
          <p:cNvPr id="34" name="Tableau 33">
            <a:extLst>
              <a:ext uri="{FF2B5EF4-FFF2-40B4-BE49-F238E27FC236}">
                <a16:creationId xmlns:a16="http://schemas.microsoft.com/office/drawing/2014/main" id="{3F384337-9256-4ACD-9360-1F70F97731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547766"/>
              </p:ext>
            </p:extLst>
          </p:nvPr>
        </p:nvGraphicFramePr>
        <p:xfrm>
          <a:off x="6367504" y="4219319"/>
          <a:ext cx="2892210" cy="25992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892210">
                  <a:extLst>
                    <a:ext uri="{9D8B030D-6E8A-4147-A177-3AD203B41FA5}">
                      <a16:colId xmlns:a16="http://schemas.microsoft.com/office/drawing/2014/main" val="1658150828"/>
                    </a:ext>
                  </a:extLst>
                </a:gridCol>
              </a:tblGrid>
              <a:tr h="1555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r-FR" sz="1400" b="1" i="0" u="none" strike="noStrike" spc="-2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</a:rPr>
                        <a:t>Bloc travaux TP :</a:t>
                      </a:r>
                      <a:endParaRPr lang="fr-FR" sz="1200" b="1" i="0" u="none" strike="noStrike" spc="-20" baseline="0">
                        <a:solidFill>
                          <a:schemeClr val="accent1"/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285750" lvl="1" indent="-285750" algn="l" defTabSz="914400" rtl="0" eaLnBrk="1" fontAlgn="ctr" latinLnBrk="0" hangingPunct="1"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Restructuration des espaces d’enseignement du R+1 et R+2</a:t>
                      </a:r>
                    </a:p>
                  </a:txBody>
                  <a:tcPr marR="36000"/>
                </a:tc>
                <a:extLst>
                  <a:ext uri="{0D108BD9-81ED-4DB2-BD59-A6C34878D82A}">
                    <a16:rowId xmlns:a16="http://schemas.microsoft.com/office/drawing/2014/main" val="3366191017"/>
                  </a:ext>
                </a:extLst>
              </a:tr>
              <a:tr h="1044000">
                <a:tc>
                  <a:txBody>
                    <a:bodyPr/>
                    <a:lstStyle/>
                    <a:p>
                      <a:pPr marL="0" lvl="1" indent="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fr-FR" sz="1200" b="0" u="sng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Incidences activités :</a:t>
                      </a:r>
                      <a:endParaRPr lang="fr-FR" sz="1200" b="0" u="none" strike="noStrike" kern="1200" baseline="0">
                        <a:solidFill>
                          <a:schemeClr val="accent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1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Concentration des espaces de TP ou relocalisation provisoire 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1857836"/>
                  </a:ext>
                </a:extLst>
              </a:tr>
            </a:tbl>
          </a:graphicData>
        </a:graphic>
      </p:graphicFrame>
      <p:graphicFrame>
        <p:nvGraphicFramePr>
          <p:cNvPr id="36" name="Tableau 37">
            <a:extLst>
              <a:ext uri="{FF2B5EF4-FFF2-40B4-BE49-F238E27FC236}">
                <a16:creationId xmlns:a16="http://schemas.microsoft.com/office/drawing/2014/main" id="{6BB76215-44BA-4ADA-8456-910FB74F66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854669"/>
              </p:ext>
            </p:extLst>
          </p:nvPr>
        </p:nvGraphicFramePr>
        <p:xfrm>
          <a:off x="3471833" y="4219323"/>
          <a:ext cx="2892211" cy="25984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892211">
                  <a:extLst>
                    <a:ext uri="{9D8B030D-6E8A-4147-A177-3AD203B41FA5}">
                      <a16:colId xmlns:a16="http://schemas.microsoft.com/office/drawing/2014/main" val="2196405716"/>
                    </a:ext>
                  </a:extLst>
                </a:gridCol>
              </a:tblGrid>
              <a:tr h="1548000">
                <a:tc>
                  <a:txBody>
                    <a:bodyPr/>
                    <a:lstStyle/>
                    <a:p>
                      <a:pPr marL="0" indent="0"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fr-FR" sz="1400" b="1" i="0" u="none" strike="noStrike" spc="-2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</a:rPr>
                        <a:t>Bloc travaux </a:t>
                      </a:r>
                      <a:r>
                        <a:rPr lang="fr-FR" sz="1400">
                          <a:solidFill>
                            <a:schemeClr val="accent1"/>
                          </a:solidFill>
                        </a:rPr>
                        <a:t>Enveloppe, R+7, R+8 </a:t>
                      </a:r>
                      <a:r>
                        <a:rPr lang="fr-FR" sz="1400"/>
                        <a:t>:</a:t>
                      </a:r>
                      <a:endParaRPr lang="fr-FR" sz="1600" b="1" i="0" u="none" strike="noStrike" spc="-20" baseline="0">
                        <a:solidFill>
                          <a:schemeClr val="accent1"/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285750" marR="0" lvl="1" indent="-2857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Isolation de l’enveloppe et remplacement des menuiseries</a:t>
                      </a:r>
                    </a:p>
                    <a:p>
                      <a:pPr marL="285750" marR="0" lvl="1" indent="-2857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Création centrale gaz</a:t>
                      </a:r>
                    </a:p>
                    <a:p>
                      <a:pPr marL="285750" lvl="1" indent="-285750" algn="l" defTabSz="914400" rtl="0" eaLnBrk="1" fontAlgn="ctr" latinLnBrk="0" hangingPunct="1"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Reprise de la toiture et création locaux tech supplémentaires</a:t>
                      </a:r>
                    </a:p>
                    <a:p>
                      <a:pPr marL="285750" marR="0" lvl="1" indent="-2857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Restructuration R+7/PHTA et R+8</a:t>
                      </a:r>
                    </a:p>
                  </a:txBody>
                  <a:tcPr marR="36000"/>
                </a:tc>
                <a:extLst>
                  <a:ext uri="{0D108BD9-81ED-4DB2-BD59-A6C34878D82A}">
                    <a16:rowId xmlns:a16="http://schemas.microsoft.com/office/drawing/2014/main" val="3366191017"/>
                  </a:ext>
                </a:extLst>
              </a:tr>
              <a:tr h="1008000">
                <a:tc>
                  <a:txBody>
                    <a:bodyPr/>
                    <a:lstStyle/>
                    <a:p>
                      <a:pPr marL="0" marR="0" lvl="1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r-FR" sz="1200" b="0" u="sng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Incidences activités :</a:t>
                      </a:r>
                    </a:p>
                    <a:p>
                      <a:pPr marL="0" marR="0" lvl="1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Externalisation provisoire de la PHTA et animaleries pendant les travaux sur l’enveloppe et relocalisation provisoire des équipes du R+8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1857836"/>
                  </a:ext>
                </a:extLst>
              </a:tr>
            </a:tbl>
          </a:graphicData>
        </a:graphic>
      </p:graphicFrame>
      <p:graphicFrame>
        <p:nvGraphicFramePr>
          <p:cNvPr id="38" name="Tableau 37">
            <a:extLst>
              <a:ext uri="{FF2B5EF4-FFF2-40B4-BE49-F238E27FC236}">
                <a16:creationId xmlns:a16="http://schemas.microsoft.com/office/drawing/2014/main" id="{F62CCDD9-AEEE-4332-B31E-DF2D0B747D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194187"/>
              </p:ext>
            </p:extLst>
          </p:nvPr>
        </p:nvGraphicFramePr>
        <p:xfrm>
          <a:off x="9258581" y="4216596"/>
          <a:ext cx="2892210" cy="25992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892210">
                  <a:extLst>
                    <a:ext uri="{9D8B030D-6E8A-4147-A177-3AD203B41FA5}">
                      <a16:colId xmlns:a16="http://schemas.microsoft.com/office/drawing/2014/main" val="1658150828"/>
                    </a:ext>
                  </a:extLst>
                </a:gridCol>
              </a:tblGrid>
              <a:tr h="1555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r-FR" sz="1400" b="1" i="0" u="none" strike="noStrike" spc="-2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</a:rPr>
                        <a:t>Bloc travaux Labos :</a:t>
                      </a:r>
                      <a:endParaRPr lang="fr-FR" sz="1200" b="1" i="0" u="none" strike="noStrike" spc="-20" baseline="0">
                        <a:solidFill>
                          <a:schemeClr val="accent1"/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285750" lvl="1" indent="-28575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Rénovation du R+5 et du R+6</a:t>
                      </a:r>
                    </a:p>
                  </a:txBody>
                  <a:tcPr marR="36000"/>
                </a:tc>
                <a:extLst>
                  <a:ext uri="{0D108BD9-81ED-4DB2-BD59-A6C34878D82A}">
                    <a16:rowId xmlns:a16="http://schemas.microsoft.com/office/drawing/2014/main" val="3366191017"/>
                  </a:ext>
                </a:extLst>
              </a:tr>
              <a:tr h="1044000">
                <a:tc>
                  <a:txBody>
                    <a:bodyPr/>
                    <a:lstStyle/>
                    <a:p>
                      <a:pPr marL="0" marR="0" lvl="1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r-FR" sz="1200" b="0" u="sng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Incidences activités :</a:t>
                      </a:r>
                    </a:p>
                    <a:p>
                      <a:pPr marL="0" marR="0" lvl="1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Relocalisations provisoires des équipes du R+5 et R+6 dont animalerie du R+6</a:t>
                      </a:r>
                    </a:p>
                  </a:txBody>
                  <a:tcPr marR="36000"/>
                </a:tc>
                <a:extLst>
                  <a:ext uri="{0D108BD9-81ED-4DB2-BD59-A6C34878D82A}">
                    <a16:rowId xmlns:a16="http://schemas.microsoft.com/office/drawing/2014/main" val="4151857836"/>
                  </a:ext>
                </a:extLst>
              </a:tr>
            </a:tbl>
          </a:graphicData>
        </a:graphic>
      </p:graphicFrame>
      <p:grpSp>
        <p:nvGrpSpPr>
          <p:cNvPr id="8" name="Groupe 7">
            <a:extLst>
              <a:ext uri="{FF2B5EF4-FFF2-40B4-BE49-F238E27FC236}">
                <a16:creationId xmlns:a16="http://schemas.microsoft.com/office/drawing/2014/main" id="{AE3968F8-350E-47E2-9CC8-5EF17BCF4820}"/>
              </a:ext>
            </a:extLst>
          </p:cNvPr>
          <p:cNvGrpSpPr/>
          <p:nvPr/>
        </p:nvGrpSpPr>
        <p:grpSpPr>
          <a:xfrm>
            <a:off x="954594" y="2754386"/>
            <a:ext cx="10124532" cy="404575"/>
            <a:chOff x="954594" y="2754386"/>
            <a:chExt cx="10124532" cy="404575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2CF8B018-8CB2-466B-A290-BE88FEBBB890}"/>
                </a:ext>
              </a:extLst>
            </p:cNvPr>
            <p:cNvSpPr/>
            <p:nvPr/>
          </p:nvSpPr>
          <p:spPr>
            <a:xfrm>
              <a:off x="954594" y="2754386"/>
              <a:ext cx="10120607" cy="184928"/>
            </a:xfrm>
            <a:prstGeom prst="rect">
              <a:avLst/>
            </a:pr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D749C5D3-65DC-4B40-B481-2DF858BFAD51}"/>
                </a:ext>
              </a:extLst>
            </p:cNvPr>
            <p:cNvSpPr/>
            <p:nvPr/>
          </p:nvSpPr>
          <p:spPr>
            <a:xfrm>
              <a:off x="954595" y="2974033"/>
              <a:ext cx="10124531" cy="184928"/>
            </a:xfrm>
            <a:prstGeom prst="rect">
              <a:avLst/>
            </a:pr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8DBCBA1F-8A01-498F-ADA3-CE46550A6E24}"/>
              </a:ext>
            </a:extLst>
          </p:cNvPr>
          <p:cNvGrpSpPr/>
          <p:nvPr/>
        </p:nvGrpSpPr>
        <p:grpSpPr>
          <a:xfrm>
            <a:off x="958516" y="1877084"/>
            <a:ext cx="10120607" cy="421885"/>
            <a:chOff x="958516" y="1877084"/>
            <a:chExt cx="10120607" cy="421885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96C7ADB1-9B6C-45D0-B745-D3DBFDD120C7}"/>
                </a:ext>
              </a:extLst>
            </p:cNvPr>
            <p:cNvSpPr/>
            <p:nvPr/>
          </p:nvSpPr>
          <p:spPr>
            <a:xfrm>
              <a:off x="958516" y="1877084"/>
              <a:ext cx="4794549" cy="208715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0BA9F842-F38F-4D44-BC7D-EB5BB4E05B46}"/>
                </a:ext>
              </a:extLst>
            </p:cNvPr>
            <p:cNvSpPr/>
            <p:nvPr/>
          </p:nvSpPr>
          <p:spPr>
            <a:xfrm>
              <a:off x="958516" y="2106906"/>
              <a:ext cx="10120607" cy="192063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3" name="Groupe 2">
            <a:extLst>
              <a:ext uri="{FF2B5EF4-FFF2-40B4-BE49-F238E27FC236}">
                <a16:creationId xmlns:a16="http://schemas.microsoft.com/office/drawing/2014/main" id="{425EB5EF-7766-4F08-9DF5-9B361CE31922}"/>
              </a:ext>
            </a:extLst>
          </p:cNvPr>
          <p:cNvGrpSpPr/>
          <p:nvPr/>
        </p:nvGrpSpPr>
        <p:grpSpPr>
          <a:xfrm>
            <a:off x="958517" y="1885727"/>
            <a:ext cx="10120610" cy="1911480"/>
            <a:chOff x="958517" y="1885727"/>
            <a:chExt cx="10120610" cy="1911480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F8B3E0CC-065C-4133-A1B2-E397918D807B}"/>
                </a:ext>
              </a:extLst>
            </p:cNvPr>
            <p:cNvSpPr/>
            <p:nvPr/>
          </p:nvSpPr>
          <p:spPr>
            <a:xfrm>
              <a:off x="5787847" y="1885727"/>
              <a:ext cx="5291280" cy="190071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D0C15B0C-1BAB-4C11-912F-EC7584898332}"/>
                </a:ext>
              </a:extLst>
            </p:cNvPr>
            <p:cNvSpPr/>
            <p:nvPr/>
          </p:nvSpPr>
          <p:spPr>
            <a:xfrm>
              <a:off x="958517" y="3189118"/>
              <a:ext cx="4829330" cy="175948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CC5D7CC2-E676-405A-8EE8-CC53C93A021E}"/>
                </a:ext>
              </a:extLst>
            </p:cNvPr>
            <p:cNvSpPr/>
            <p:nvPr/>
          </p:nvSpPr>
          <p:spPr>
            <a:xfrm>
              <a:off x="958517" y="2523179"/>
              <a:ext cx="10120607" cy="197999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F79B664F-2EE0-423F-B966-0D90AF4E45F6}"/>
                </a:ext>
              </a:extLst>
            </p:cNvPr>
            <p:cNvSpPr/>
            <p:nvPr/>
          </p:nvSpPr>
          <p:spPr>
            <a:xfrm>
              <a:off x="6427988" y="2310031"/>
              <a:ext cx="501715" cy="197999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4748E104-D1FD-424F-9334-D17B2B460226}"/>
                </a:ext>
              </a:extLst>
            </p:cNvPr>
            <p:cNvSpPr/>
            <p:nvPr/>
          </p:nvSpPr>
          <p:spPr>
            <a:xfrm>
              <a:off x="1944226" y="2310031"/>
              <a:ext cx="2221589" cy="197999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4C4021B2-8C3F-403C-BEB3-E198C008AD01}"/>
                </a:ext>
              </a:extLst>
            </p:cNvPr>
            <p:cNvSpPr/>
            <p:nvPr/>
          </p:nvSpPr>
          <p:spPr>
            <a:xfrm>
              <a:off x="9739102" y="3599208"/>
              <a:ext cx="1340022" cy="197999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12631D9E-2FA5-4446-8E1D-48A7B17EFC95}"/>
                </a:ext>
              </a:extLst>
            </p:cNvPr>
            <p:cNvSpPr/>
            <p:nvPr/>
          </p:nvSpPr>
          <p:spPr>
            <a:xfrm>
              <a:off x="6404155" y="3189118"/>
              <a:ext cx="709062" cy="175948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0DFCC23C-96EC-4E73-B0E4-0E0518AF9FF3}"/>
                </a:ext>
              </a:extLst>
            </p:cNvPr>
            <p:cNvSpPr/>
            <p:nvPr/>
          </p:nvSpPr>
          <p:spPr>
            <a:xfrm>
              <a:off x="8111809" y="3189117"/>
              <a:ext cx="498791" cy="184927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D2087148-511F-4B87-99D4-95C7025E5619}"/>
              </a:ext>
            </a:extLst>
          </p:cNvPr>
          <p:cNvGrpSpPr/>
          <p:nvPr/>
        </p:nvGrpSpPr>
        <p:grpSpPr>
          <a:xfrm>
            <a:off x="954594" y="1216955"/>
            <a:ext cx="10124532" cy="2584617"/>
            <a:chOff x="954594" y="1216955"/>
            <a:chExt cx="10124532" cy="2584617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49DC8FD-EC61-48EE-883C-A994E02C923D}"/>
                </a:ext>
              </a:extLst>
            </p:cNvPr>
            <p:cNvSpPr/>
            <p:nvPr/>
          </p:nvSpPr>
          <p:spPr>
            <a:xfrm>
              <a:off x="958516" y="1661532"/>
              <a:ext cx="10120607" cy="183574"/>
            </a:xfrm>
            <a:prstGeom prst="rect">
              <a:avLst/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C48B1CB8-0CB4-4A98-A55B-EA6595686C87}"/>
                </a:ext>
              </a:extLst>
            </p:cNvPr>
            <p:cNvSpPr/>
            <p:nvPr/>
          </p:nvSpPr>
          <p:spPr>
            <a:xfrm>
              <a:off x="954594" y="1216955"/>
              <a:ext cx="10124532" cy="193781"/>
            </a:xfrm>
            <a:prstGeom prst="rect">
              <a:avLst/>
            </a:prstGeom>
            <a:noFill/>
            <a:ln w="38100">
              <a:solidFill>
                <a:schemeClr val="accent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F1BE702F-9E75-4EA0-AF3A-0C9246470BE1}"/>
                </a:ext>
              </a:extLst>
            </p:cNvPr>
            <p:cNvSpPr/>
            <p:nvPr/>
          </p:nvSpPr>
          <p:spPr>
            <a:xfrm>
              <a:off x="5773366" y="3607791"/>
              <a:ext cx="3925437" cy="193781"/>
            </a:xfrm>
            <a:prstGeom prst="rect">
              <a:avLst/>
            </a:prstGeom>
            <a:noFill/>
            <a:ln w="38100">
              <a:solidFill>
                <a:schemeClr val="accent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2B00690-1B73-4657-8450-F0064502173A}"/>
                </a:ext>
              </a:extLst>
            </p:cNvPr>
            <p:cNvSpPr/>
            <p:nvPr/>
          </p:nvSpPr>
          <p:spPr>
            <a:xfrm>
              <a:off x="958517" y="1441917"/>
              <a:ext cx="6154699" cy="189707"/>
            </a:xfrm>
            <a:prstGeom prst="rect">
              <a:avLst/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408930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C2DAB01-CF8F-47FF-ADD9-C7FD32D4A7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195" y="768858"/>
            <a:ext cx="10936347" cy="3267977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A6DA7AA-A55C-42DF-8FDC-8EAC3A715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18</a:t>
            </a:fld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0E58B4F-EDB3-4BCB-9202-3589976A7B53}"/>
              </a:ext>
            </a:extLst>
          </p:cNvPr>
          <p:cNvSpPr txBox="1"/>
          <p:nvPr/>
        </p:nvSpPr>
        <p:spPr>
          <a:xfrm>
            <a:off x="392844" y="248872"/>
            <a:ext cx="9305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>
                <a:solidFill>
                  <a:schemeClr val="accent3"/>
                </a:solidFill>
              </a:rPr>
              <a:t>SCÉNARIO 2 – Synthèse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394956FA-5FF7-4644-878A-709B0ED8E732}"/>
              </a:ext>
            </a:extLst>
          </p:cNvPr>
          <p:cNvGrpSpPr/>
          <p:nvPr/>
        </p:nvGrpSpPr>
        <p:grpSpPr>
          <a:xfrm>
            <a:off x="702576" y="3885244"/>
            <a:ext cx="11253843" cy="224177"/>
            <a:chOff x="702576" y="3885244"/>
            <a:chExt cx="11253843" cy="224177"/>
          </a:xfrm>
        </p:grpSpPr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948B7A46-FA4D-47C6-A7CA-87A0351484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3764" b="43533"/>
            <a:stretch/>
          </p:blipFill>
          <p:spPr>
            <a:xfrm>
              <a:off x="702576" y="3885244"/>
              <a:ext cx="6641951" cy="224177"/>
            </a:xfrm>
            <a:prstGeom prst="rect">
              <a:avLst/>
            </a:prstGeom>
          </p:spPr>
        </p:pic>
        <p:pic>
          <p:nvPicPr>
            <p:cNvPr id="51" name="Image 50">
              <a:extLst>
                <a:ext uri="{FF2B5EF4-FFF2-40B4-BE49-F238E27FC236}">
                  <a16:creationId xmlns:a16="http://schemas.microsoft.com/office/drawing/2014/main" id="{0D8CB68B-7406-4D86-83C4-4F879E416C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52368" r="32134" b="8639"/>
            <a:stretch/>
          </p:blipFill>
          <p:spPr>
            <a:xfrm>
              <a:off x="7448775" y="3894984"/>
              <a:ext cx="4507644" cy="204696"/>
            </a:xfrm>
            <a:prstGeom prst="rect">
              <a:avLst/>
            </a:prstGeom>
          </p:spPr>
        </p:pic>
      </p:grpSp>
      <p:graphicFrame>
        <p:nvGraphicFramePr>
          <p:cNvPr id="11" name="Tableau 16">
            <a:extLst>
              <a:ext uri="{FF2B5EF4-FFF2-40B4-BE49-F238E27FC236}">
                <a16:creationId xmlns:a16="http://schemas.microsoft.com/office/drawing/2014/main" id="{E031BE5A-EB31-435E-830C-27A5877167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97766"/>
              </p:ext>
            </p:extLst>
          </p:nvPr>
        </p:nvGraphicFramePr>
        <p:xfrm>
          <a:off x="952500" y="4237853"/>
          <a:ext cx="9648825" cy="2397127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647950">
                  <a:extLst>
                    <a:ext uri="{9D8B030D-6E8A-4147-A177-3AD203B41FA5}">
                      <a16:colId xmlns:a16="http://schemas.microsoft.com/office/drawing/2014/main" val="2447362718"/>
                    </a:ext>
                  </a:extLst>
                </a:gridCol>
                <a:gridCol w="2381250">
                  <a:extLst>
                    <a:ext uri="{9D8B030D-6E8A-4147-A177-3AD203B41FA5}">
                      <a16:colId xmlns:a16="http://schemas.microsoft.com/office/drawing/2014/main" val="1731419958"/>
                    </a:ext>
                  </a:extLst>
                </a:gridCol>
                <a:gridCol w="2372108">
                  <a:extLst>
                    <a:ext uri="{9D8B030D-6E8A-4147-A177-3AD203B41FA5}">
                      <a16:colId xmlns:a16="http://schemas.microsoft.com/office/drawing/2014/main" val="2432570875"/>
                    </a:ext>
                  </a:extLst>
                </a:gridCol>
                <a:gridCol w="2247517">
                  <a:extLst>
                    <a:ext uri="{9D8B030D-6E8A-4147-A177-3AD203B41FA5}">
                      <a16:colId xmlns:a16="http://schemas.microsoft.com/office/drawing/2014/main" val="3029509617"/>
                    </a:ext>
                  </a:extLst>
                </a:gridCol>
              </a:tblGrid>
              <a:tr h="624344">
                <a:tc>
                  <a:txBody>
                    <a:bodyPr/>
                    <a:lstStyle/>
                    <a:p>
                      <a:r>
                        <a:rPr lang="fr-FR" sz="1400">
                          <a:latin typeface="Century Gothic" panose="020B0502020202020204" pitchFamily="34" charset="0"/>
                        </a:rPr>
                        <a:t>Phase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latin typeface="Century Gothic" panose="020B0502020202020204" pitchFamily="34" charset="0"/>
                        </a:rPr>
                        <a:t>Surface traitée base/ variante éco </a:t>
                      </a:r>
                      <a:r>
                        <a:rPr lang="fr-FR" sz="1200" b="0" i="1">
                          <a:latin typeface="Century Gothic" panose="020B0502020202020204" pitchFamily="34" charset="0"/>
                        </a:rPr>
                        <a:t>(m²)</a:t>
                      </a:r>
                      <a:endParaRPr lang="fr-FR" sz="1400" b="0" i="1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latin typeface="Century Gothic" panose="020B0502020202020204" pitchFamily="34" charset="0"/>
                        </a:rPr>
                        <a:t>Délai travaux</a:t>
                      </a:r>
                    </a:p>
                    <a:p>
                      <a:pPr algn="ctr"/>
                      <a:r>
                        <a:rPr lang="fr-FR" sz="1200" b="0" i="1">
                          <a:latin typeface="Century Gothic" panose="020B0502020202020204" pitchFamily="34" charset="0"/>
                        </a:rPr>
                        <a:t>(mois)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latin typeface="Century Gothic" panose="020B0502020202020204" pitchFamily="34" charset="0"/>
                        </a:rPr>
                        <a:t>Coût base/</a:t>
                      </a:r>
                    </a:p>
                    <a:p>
                      <a:pPr algn="ctr"/>
                      <a:r>
                        <a:rPr lang="fr-FR" sz="1400">
                          <a:latin typeface="Century Gothic" panose="020B0502020202020204" pitchFamily="34" charset="0"/>
                        </a:rPr>
                        <a:t>variante éco </a:t>
                      </a:r>
                      <a:r>
                        <a:rPr lang="fr-FR" sz="1200" b="0" i="1">
                          <a:latin typeface="Century Gothic" panose="020B0502020202020204" pitchFamily="34" charset="0"/>
                        </a:rPr>
                        <a:t>(TDC HT)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92242546"/>
                  </a:ext>
                </a:extLst>
              </a:tr>
              <a:tr h="494055">
                <a:tc>
                  <a:txBody>
                    <a:bodyPr/>
                    <a:lstStyle/>
                    <a:p>
                      <a:r>
                        <a:rPr lang="fr-FR" sz="1400">
                          <a:latin typeface="Century Gothic" panose="020B0502020202020204" pitchFamily="34" charset="0"/>
                        </a:rPr>
                        <a:t>Base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>
                          <a:latin typeface="Century Gothic" panose="020B0502020202020204" pitchFamily="34" charset="0"/>
                        </a:rPr>
                        <a:t>2465m²/ 1645m²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>
                          <a:latin typeface="Century Gothic" panose="020B0502020202020204" pitchFamily="34" charset="0"/>
                        </a:rPr>
                        <a:t>Phases 1A : 12 mois</a:t>
                      </a:r>
                    </a:p>
                    <a:p>
                      <a:pPr algn="ctr"/>
                      <a:r>
                        <a:rPr lang="fr-FR" sz="1200" b="0">
                          <a:latin typeface="Century Gothic" panose="020B0502020202020204" pitchFamily="34" charset="0"/>
                        </a:rPr>
                        <a:t>Phase 1B : 12 mois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latin typeface="Century Gothic" panose="020B0502020202020204" pitchFamily="34" charset="0"/>
                        </a:rPr>
                        <a:t>9,6M€/ 7,3M€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91450740"/>
                  </a:ext>
                </a:extLst>
              </a:tr>
              <a:tr h="319682">
                <a:tc>
                  <a:txBody>
                    <a:bodyPr/>
                    <a:lstStyle/>
                    <a:p>
                      <a:r>
                        <a:rPr lang="fr-FR" sz="1400">
                          <a:latin typeface="Century Gothic" panose="020B0502020202020204" pitchFamily="34" charset="0"/>
                        </a:rPr>
                        <a:t>Bloc tx </a:t>
                      </a:r>
                      <a:r>
                        <a:rPr lang="fr-FR" sz="1200">
                          <a:latin typeface="Century Gothic" panose="020B0502020202020204" pitchFamily="34" charset="0"/>
                        </a:rPr>
                        <a:t>enveloppe, R+7/ R+8</a:t>
                      </a:r>
                      <a:endParaRPr lang="fr-FR" sz="140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latin typeface="Century Gothic" panose="020B0502020202020204" pitchFamily="34" charset="0"/>
                        </a:rPr>
                        <a:t>1850m²/ 650m²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latin typeface="Century Gothic" panose="020B0502020202020204" pitchFamily="34" charset="0"/>
                        </a:rPr>
                        <a:t>24 mois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latin typeface="Century Gothic" panose="020B0502020202020204" pitchFamily="34" charset="0"/>
                        </a:rPr>
                        <a:t>16,2M€/ 10,3M€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149932179"/>
                  </a:ext>
                </a:extLst>
              </a:tr>
              <a:tr h="319682">
                <a:tc>
                  <a:txBody>
                    <a:bodyPr/>
                    <a:lstStyle/>
                    <a:p>
                      <a:r>
                        <a:rPr lang="fr-FR" sz="1400">
                          <a:latin typeface="Century Gothic" panose="020B0502020202020204" pitchFamily="34" charset="0"/>
                        </a:rPr>
                        <a:t>Bloc tx </a:t>
                      </a:r>
                      <a:r>
                        <a:rPr lang="fr-FR" sz="1200">
                          <a:latin typeface="Century Gothic" panose="020B0502020202020204" pitchFamily="34" charset="0"/>
                        </a:rPr>
                        <a:t>TP</a:t>
                      </a:r>
                      <a:endParaRPr lang="fr-FR" sz="140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latin typeface="Century Gothic" panose="020B0502020202020204" pitchFamily="34" charset="0"/>
                        </a:rPr>
                        <a:t>2400m²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latin typeface="Century Gothic" panose="020B0502020202020204" pitchFamily="34" charset="0"/>
                        </a:rPr>
                        <a:t>18 mois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latin typeface="Century Gothic" panose="020B0502020202020204" pitchFamily="34" charset="0"/>
                        </a:rPr>
                        <a:t>5,6M€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6260881"/>
                  </a:ext>
                </a:extLst>
              </a:tr>
              <a:tr h="3196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>
                          <a:latin typeface="Century Gothic" panose="020B0502020202020204" pitchFamily="34" charset="0"/>
                        </a:rPr>
                        <a:t>Bloc tx </a:t>
                      </a:r>
                      <a:r>
                        <a:rPr lang="fr-FR" sz="1200">
                          <a:latin typeface="Century Gothic" panose="020B0502020202020204" pitchFamily="34" charset="0"/>
                        </a:rPr>
                        <a:t>labos (R5/R6)</a:t>
                      </a:r>
                      <a:endParaRPr lang="fr-FR" sz="140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latin typeface="Century Gothic" panose="020B0502020202020204" pitchFamily="34" charset="0"/>
                        </a:rPr>
                        <a:t>2400m²/0m²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latin typeface="Century Gothic" panose="020B0502020202020204" pitchFamily="34" charset="0"/>
                        </a:rPr>
                        <a:t>18 mois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latin typeface="Century Gothic" panose="020B0502020202020204" pitchFamily="34" charset="0"/>
                        </a:rPr>
                        <a:t>7,6M€/ 0,6M€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222226213"/>
                  </a:ext>
                </a:extLst>
              </a:tr>
              <a:tr h="319682">
                <a:tc>
                  <a:txBody>
                    <a:bodyPr/>
                    <a:lstStyle/>
                    <a:p>
                      <a:r>
                        <a:rPr lang="fr-FR" sz="1400">
                          <a:latin typeface="Century Gothic" panose="020B0502020202020204" pitchFamily="34" charset="0"/>
                        </a:rPr>
                        <a:t>TOTAL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latin typeface="Century Gothic" panose="020B0502020202020204" pitchFamily="34" charset="0"/>
                        </a:rPr>
                        <a:t>9115m²/ 4695m²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latin typeface="Century Gothic" panose="020B0502020202020204" pitchFamily="34" charset="0"/>
                        </a:rPr>
                        <a:t>84 mois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latin typeface="Century Gothic" panose="020B0502020202020204" pitchFamily="34" charset="0"/>
                        </a:rPr>
                        <a:t>39,1M€/ 23,9M€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8972866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03960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C2DAB01-CF8F-47FF-ADD9-C7FD32D4A7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195" y="768858"/>
            <a:ext cx="10936347" cy="3267977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A6DA7AA-A55C-42DF-8FDC-8EAC3A715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19</a:t>
            </a:fld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0E58B4F-EDB3-4BCB-9202-3589976A7B53}"/>
              </a:ext>
            </a:extLst>
          </p:cNvPr>
          <p:cNvSpPr txBox="1"/>
          <p:nvPr/>
        </p:nvSpPr>
        <p:spPr>
          <a:xfrm>
            <a:off x="392844" y="248872"/>
            <a:ext cx="9305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>
                <a:solidFill>
                  <a:schemeClr val="accent3"/>
                </a:solidFill>
              </a:rPr>
              <a:t>SCÉNARIO 2 – Synthèse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394956FA-5FF7-4644-878A-709B0ED8E732}"/>
              </a:ext>
            </a:extLst>
          </p:cNvPr>
          <p:cNvGrpSpPr/>
          <p:nvPr/>
        </p:nvGrpSpPr>
        <p:grpSpPr>
          <a:xfrm>
            <a:off x="702576" y="3885244"/>
            <a:ext cx="11253843" cy="224177"/>
            <a:chOff x="702576" y="3885244"/>
            <a:chExt cx="11253843" cy="224177"/>
          </a:xfrm>
        </p:grpSpPr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948B7A46-FA4D-47C6-A7CA-87A0351484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3764" b="43533"/>
            <a:stretch/>
          </p:blipFill>
          <p:spPr>
            <a:xfrm>
              <a:off x="702576" y="3885244"/>
              <a:ext cx="6641951" cy="224177"/>
            </a:xfrm>
            <a:prstGeom prst="rect">
              <a:avLst/>
            </a:prstGeom>
          </p:spPr>
        </p:pic>
        <p:pic>
          <p:nvPicPr>
            <p:cNvPr id="51" name="Image 50">
              <a:extLst>
                <a:ext uri="{FF2B5EF4-FFF2-40B4-BE49-F238E27FC236}">
                  <a16:creationId xmlns:a16="http://schemas.microsoft.com/office/drawing/2014/main" id="{0D8CB68B-7406-4D86-83C4-4F879E416C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52368" r="32134" b="8639"/>
            <a:stretch/>
          </p:blipFill>
          <p:spPr>
            <a:xfrm>
              <a:off x="7448775" y="3894984"/>
              <a:ext cx="4507644" cy="204696"/>
            </a:xfrm>
            <a:prstGeom prst="rect">
              <a:avLst/>
            </a:prstGeom>
          </p:spPr>
        </p:pic>
      </p:grpSp>
      <p:graphicFrame>
        <p:nvGraphicFramePr>
          <p:cNvPr id="11" name="Tableau 16">
            <a:extLst>
              <a:ext uri="{FF2B5EF4-FFF2-40B4-BE49-F238E27FC236}">
                <a16:creationId xmlns:a16="http://schemas.microsoft.com/office/drawing/2014/main" id="{E031BE5A-EB31-435E-830C-27A5877167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5677774"/>
              </p:ext>
            </p:extLst>
          </p:nvPr>
        </p:nvGraphicFramePr>
        <p:xfrm>
          <a:off x="245806" y="4193588"/>
          <a:ext cx="11592000" cy="26416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796000">
                  <a:extLst>
                    <a:ext uri="{9D8B030D-6E8A-4147-A177-3AD203B41FA5}">
                      <a16:colId xmlns:a16="http://schemas.microsoft.com/office/drawing/2014/main" val="2097141202"/>
                    </a:ext>
                  </a:extLst>
                </a:gridCol>
                <a:gridCol w="5796000">
                  <a:extLst>
                    <a:ext uri="{9D8B030D-6E8A-4147-A177-3AD203B41FA5}">
                      <a16:colId xmlns:a16="http://schemas.microsoft.com/office/drawing/2014/main" val="1754285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latin typeface="Century Gothic" panose="020B0502020202020204" pitchFamily="34" charset="0"/>
                        </a:rPr>
                        <a:t>Avantages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latin typeface="Century Gothic" panose="020B0502020202020204" pitchFamily="34" charset="0"/>
                        </a:rPr>
                        <a:t>Contraintes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92242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l">
                        <a:buFont typeface="Calibri" panose="020F0502020204030204" pitchFamily="34" charset="0"/>
                        <a:buChar char="-"/>
                      </a:pPr>
                      <a:r>
                        <a:rPr lang="fr-FR" sz="1300" dirty="0">
                          <a:latin typeface="Century Gothic" panose="020B0502020202020204" pitchFamily="34" charset="0"/>
                        </a:rPr>
                        <a:t>Traitement en base :</a:t>
                      </a:r>
                    </a:p>
                    <a:p>
                      <a:pPr marL="0" indent="0" algn="l">
                        <a:buFont typeface="Calibri" panose="020F0502020204030204" pitchFamily="34" charset="0"/>
                        <a:buNone/>
                      </a:pPr>
                      <a:r>
                        <a:rPr lang="fr-FR" sz="1300" dirty="0">
                          <a:latin typeface="Century Gothic" panose="020B0502020202020204" pitchFamily="34" charset="0"/>
                        </a:rPr>
                        <a:t>          - SimuSanté et Mouvements liés au CReSI</a:t>
                      </a:r>
                    </a:p>
                    <a:p>
                      <a:pPr marL="0" indent="0" algn="l">
                        <a:buFont typeface="Calibri" panose="020F0502020204030204" pitchFamily="34" charset="0"/>
                        <a:buNone/>
                      </a:pPr>
                      <a:r>
                        <a:rPr lang="fr-FR" sz="1300" dirty="0">
                          <a:latin typeface="Century Gothic" panose="020B0502020202020204" pitchFamily="34" charset="0"/>
                        </a:rPr>
                        <a:t>          - Mise en conformité sécurité (hors centrale gaz)</a:t>
                      </a:r>
                    </a:p>
                    <a:p>
                      <a:pPr marL="0" indent="0" algn="l">
                        <a:buFont typeface="Calibri" panose="020F0502020204030204" pitchFamily="34" charset="0"/>
                        <a:buNone/>
                      </a:pPr>
                      <a:r>
                        <a:rPr lang="fr-FR" sz="1300" dirty="0">
                          <a:latin typeface="Century Gothic" panose="020B0502020202020204" pitchFamily="34" charset="0"/>
                        </a:rPr>
                        <a:t>          - Optimisation conso énergétique (hors enveloppe)</a:t>
                      </a:r>
                    </a:p>
                    <a:p>
                      <a:pPr marL="285750" indent="-285750" algn="l">
                        <a:buFont typeface="Calibri" panose="020F0502020204030204" pitchFamily="34" charset="0"/>
                        <a:buChar char="-"/>
                      </a:pPr>
                      <a:r>
                        <a:rPr lang="fr-FR" sz="1300" dirty="0">
                          <a:latin typeface="Century Gothic" panose="020B0502020202020204" pitchFamily="34" charset="0"/>
                        </a:rPr>
                        <a:t>Blocs de travaux indépendants</a:t>
                      </a:r>
                    </a:p>
                    <a:p>
                      <a:pPr marL="285750" indent="-285750" algn="l">
                        <a:buFont typeface="Calibri" panose="020F0502020204030204" pitchFamily="34" charset="0"/>
                        <a:buChar char="-"/>
                      </a:pPr>
                      <a:r>
                        <a:rPr lang="fr-FR" sz="1300" dirty="0">
                          <a:latin typeface="Century Gothic" panose="020B0502020202020204" pitchFamily="34" charset="0"/>
                        </a:rPr>
                        <a:t>Base + Bloc de travaux TP intéressant dans une logique de rénovation bâtiment (RDC + R+1 + R+2)</a:t>
                      </a:r>
                    </a:p>
                    <a:p>
                      <a:pPr marL="285750" indent="-285750" algn="l">
                        <a:buFont typeface="Calibri" panose="020F0502020204030204" pitchFamily="34" charset="0"/>
                        <a:buChar char="-"/>
                      </a:pPr>
                      <a:r>
                        <a:rPr lang="fr-FR" sz="1300" dirty="0">
                          <a:latin typeface="Century Gothic" panose="020B0502020202020204" pitchFamily="34" charset="0"/>
                        </a:rPr>
                        <a:t>Optimisation budgétaire si BT TP fait en amont du BT enveloppe (-600k€)</a:t>
                      </a:r>
                    </a:p>
                    <a:p>
                      <a:pPr marL="285750" indent="-285750" algn="l">
                        <a:buFont typeface="Calibri" panose="020F0502020204030204" pitchFamily="34" charset="0"/>
                        <a:buChar char="-"/>
                      </a:pPr>
                      <a:r>
                        <a:rPr lang="fr-FR" sz="1300" dirty="0">
                          <a:latin typeface="Century Gothic" panose="020B0502020202020204" pitchFamily="34" charset="0"/>
                        </a:rPr>
                        <a:t>Optimisation durée totale travaux possible en fonction des  financements dégagés (réalisation BT en simultané)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fr-FR" sz="1300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R+8 traité dans le BT enveloppe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fr-FR" sz="1300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Bio Tech Lab traité dans le BT TP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fr-FR" sz="1300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Centrale gaz traitée dans le BT enveloppe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fr-FR" sz="1300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Vigilance sur le lancement du BT enveloppe pour atteinte cible Décret Tertiaire (2030)</a:t>
                      </a:r>
                    </a:p>
                    <a:p>
                      <a:pPr marL="285750" indent="-285750" algn="l">
                        <a:buFont typeface="Calibri" panose="020F0502020204030204" pitchFamily="34" charset="0"/>
                        <a:buChar char="-"/>
                      </a:pPr>
                      <a:r>
                        <a:rPr lang="fr-FR" sz="1300" dirty="0">
                          <a:latin typeface="Century Gothic" panose="020B0502020202020204" pitchFamily="34" charset="0"/>
                        </a:rPr>
                        <a:t>Simultanéité des blocs de travaux soumise à la création d’opérations tiroirs supplémentaires</a:t>
                      </a:r>
                    </a:p>
                    <a:p>
                      <a:pPr marL="285750" indent="-285750" algn="l">
                        <a:buFont typeface="Calibri" panose="020F0502020204030204" pitchFamily="34" charset="0"/>
                        <a:buChar char="-"/>
                      </a:pPr>
                      <a:r>
                        <a:rPr lang="fr-FR" sz="1300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R-1, R0 Nord et R+4 non prévus (rénovation &lt; 10 ans)</a:t>
                      </a:r>
                      <a:endParaRPr lang="fr-FR" sz="13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914507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7127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A6DA7AA-A55C-42DF-8FDC-8EAC3A715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2</a:t>
            </a:fld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02A8012-8871-4D0D-9C8B-3DDE058EB432}"/>
              </a:ext>
            </a:extLst>
          </p:cNvPr>
          <p:cNvSpPr txBox="1"/>
          <p:nvPr/>
        </p:nvSpPr>
        <p:spPr>
          <a:xfrm>
            <a:off x="392845" y="248872"/>
            <a:ext cx="5506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>
                <a:solidFill>
                  <a:schemeClr val="accent3"/>
                </a:solidFill>
              </a:rPr>
              <a:t>ORDRE DU JOUR</a:t>
            </a:r>
          </a:p>
        </p:txBody>
      </p:sp>
      <p:sp>
        <p:nvSpPr>
          <p:cNvPr id="331" name="ZoneTexte 330">
            <a:extLst>
              <a:ext uri="{FF2B5EF4-FFF2-40B4-BE49-F238E27FC236}">
                <a16:creationId xmlns:a16="http://schemas.microsoft.com/office/drawing/2014/main" id="{DE000B07-240E-4246-AFC4-9A8635FBADE0}"/>
              </a:ext>
            </a:extLst>
          </p:cNvPr>
          <p:cNvSpPr txBox="1"/>
          <p:nvPr/>
        </p:nvSpPr>
        <p:spPr>
          <a:xfrm>
            <a:off x="512387" y="1339969"/>
            <a:ext cx="1067617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3"/>
              </a:buClr>
              <a:buFont typeface="Wingdings" panose="05000000000000000000" pitchFamily="2" charset="2"/>
              <a:buChar char="Ø"/>
            </a:pPr>
            <a:r>
              <a:rPr lang="fr-FR" b="1">
                <a:solidFill>
                  <a:schemeClr val="accent1"/>
                </a:solidFill>
                <a:latin typeface="Century Gothic" panose="020B0502020202020204" pitchFamily="34" charset="0"/>
              </a:rPr>
              <a:t>RAPPEL DES PRINCIPAUX OBJECTIFS</a:t>
            </a:r>
          </a:p>
          <a:p>
            <a:pPr marL="285750" indent="-285750">
              <a:buClr>
                <a:schemeClr val="accent3"/>
              </a:buClr>
              <a:buFont typeface="Wingdings" panose="05000000000000000000" pitchFamily="2" charset="2"/>
              <a:buChar char="Ø"/>
            </a:pPr>
            <a:endParaRPr lang="fr-FR" b="1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pPr marL="285750" indent="-285750">
              <a:buClr>
                <a:schemeClr val="accent3"/>
              </a:buClr>
              <a:buFont typeface="Wingdings" panose="05000000000000000000" pitchFamily="2" charset="2"/>
              <a:buChar char="Ø"/>
            </a:pPr>
            <a:r>
              <a:rPr lang="fr-FR" b="1">
                <a:solidFill>
                  <a:schemeClr val="accent1"/>
                </a:solidFill>
                <a:latin typeface="Century Gothic" panose="020B0502020202020204" pitchFamily="34" charset="0"/>
              </a:rPr>
              <a:t>ZOOM SUR LE DECRET TERTIAIRE</a:t>
            </a:r>
          </a:p>
          <a:p>
            <a:endParaRPr lang="fr-FR" b="1">
              <a:latin typeface="Century Gothic" panose="020B0502020202020204" pitchFamily="34" charset="0"/>
            </a:endParaRPr>
          </a:p>
          <a:p>
            <a:endParaRPr lang="fr-FR" b="1">
              <a:latin typeface="Century Gothic" panose="020B0502020202020204" pitchFamily="34" charset="0"/>
            </a:endParaRPr>
          </a:p>
          <a:p>
            <a:pPr marL="285750" indent="-285750">
              <a:buClr>
                <a:schemeClr val="accent3"/>
              </a:buClr>
              <a:buFont typeface="Wingdings" panose="05000000000000000000" pitchFamily="2" charset="2"/>
              <a:buChar char="Ø"/>
            </a:pPr>
            <a:r>
              <a:rPr lang="fr-FR" b="1">
                <a:solidFill>
                  <a:schemeClr val="accent1"/>
                </a:solidFill>
                <a:latin typeface="Century Gothic" panose="020B0502020202020204" pitchFamily="34" charset="0"/>
              </a:rPr>
              <a:t>PRINCIPES D’ELABORATION DES SCENARIOS</a:t>
            </a:r>
          </a:p>
          <a:p>
            <a:pPr marL="285750" indent="-285750">
              <a:buFontTx/>
              <a:buChar char="-"/>
            </a:pPr>
            <a:r>
              <a:rPr lang="fr-FR" sz="1600">
                <a:latin typeface="Century Gothic" panose="020B0502020202020204" pitchFamily="34" charset="0"/>
              </a:rPr>
              <a:t>Définition des familles de travaux</a:t>
            </a:r>
          </a:p>
          <a:p>
            <a:pPr marL="285750" indent="-285750">
              <a:buFontTx/>
              <a:buChar char="-"/>
            </a:pPr>
            <a:r>
              <a:rPr lang="fr-FR" sz="1600">
                <a:latin typeface="Century Gothic" panose="020B0502020202020204" pitchFamily="34" charset="0"/>
              </a:rPr>
              <a:t>Trames de laboratoires standardisées</a:t>
            </a:r>
          </a:p>
          <a:p>
            <a:pPr marL="285750" indent="-285750">
              <a:buFontTx/>
              <a:buChar char="-"/>
            </a:pPr>
            <a:r>
              <a:rPr lang="fr-FR" sz="1600">
                <a:latin typeface="Century Gothic" panose="020B0502020202020204" pitchFamily="34" charset="0"/>
              </a:rPr>
              <a:t>Potentiels fonciers du site </a:t>
            </a:r>
          </a:p>
          <a:p>
            <a:pPr marL="285750" indent="-285750">
              <a:buFontTx/>
              <a:buChar char="-"/>
            </a:pPr>
            <a:r>
              <a:rPr lang="fr-FR" sz="1600">
                <a:latin typeface="Century Gothic" panose="020B0502020202020204" pitchFamily="34" charset="0"/>
              </a:rPr>
              <a:t>Ressources immobilières mobilisables pour le phasage des opérations</a:t>
            </a:r>
            <a:endParaRPr lang="fr-FR" b="1">
              <a:latin typeface="Century Gothic" panose="020B0502020202020204" pitchFamily="34" charset="0"/>
            </a:endParaRPr>
          </a:p>
          <a:p>
            <a:endParaRPr lang="fr-FR" b="1">
              <a:latin typeface="Century Gothic" panose="020B0502020202020204" pitchFamily="34" charset="0"/>
            </a:endParaRPr>
          </a:p>
          <a:p>
            <a:pPr marL="285750" indent="-285750">
              <a:buClr>
                <a:schemeClr val="accent3"/>
              </a:buClr>
              <a:buFont typeface="Wingdings" panose="05000000000000000000" pitchFamily="2" charset="2"/>
              <a:buChar char="Ø"/>
            </a:pPr>
            <a:r>
              <a:rPr lang="fr-FR" b="1">
                <a:solidFill>
                  <a:schemeClr val="accent1"/>
                </a:solidFill>
                <a:latin typeface="Century Gothic" panose="020B0502020202020204" pitchFamily="34" charset="0"/>
              </a:rPr>
              <a:t>PRESENTATION DES SCENARIOS</a:t>
            </a:r>
          </a:p>
          <a:p>
            <a:pPr marL="285750" indent="-285750">
              <a:buFontTx/>
              <a:buChar char="-"/>
            </a:pPr>
            <a:r>
              <a:rPr lang="fr-FR" sz="1600">
                <a:latin typeface="Century Gothic" panose="020B0502020202020204" pitchFamily="34" charset="0"/>
              </a:rPr>
              <a:t>Introduction</a:t>
            </a:r>
          </a:p>
          <a:p>
            <a:pPr marL="285750" indent="-285750">
              <a:buFontTx/>
              <a:buChar char="-"/>
            </a:pPr>
            <a:r>
              <a:rPr lang="fr-FR" sz="1600">
                <a:latin typeface="Century Gothic" panose="020B0502020202020204" pitchFamily="34" charset="0"/>
              </a:rPr>
              <a:t>Description de chaque scénario</a:t>
            </a:r>
          </a:p>
          <a:p>
            <a:endParaRPr lang="fr-FR" b="1">
              <a:latin typeface="Century Gothic" panose="020B0502020202020204" pitchFamily="34" charset="0"/>
            </a:endParaRPr>
          </a:p>
          <a:p>
            <a:endParaRPr lang="fr-FR" b="1">
              <a:latin typeface="Century Gothic" panose="020B0502020202020204" pitchFamily="34" charset="0"/>
            </a:endParaRPr>
          </a:p>
          <a:p>
            <a:pPr marL="285750" indent="-285750">
              <a:buClr>
                <a:schemeClr val="accent3"/>
              </a:buClr>
              <a:buFont typeface="Wingdings" panose="05000000000000000000" pitchFamily="2" charset="2"/>
              <a:buChar char="Ø"/>
            </a:pPr>
            <a:r>
              <a:rPr lang="fr-FR" b="1">
                <a:solidFill>
                  <a:schemeClr val="accent1"/>
                </a:solidFill>
                <a:latin typeface="Century Gothic" panose="020B0502020202020204" pitchFamily="34" charset="0"/>
              </a:rPr>
              <a:t>SYNTHESE</a:t>
            </a:r>
          </a:p>
        </p:txBody>
      </p:sp>
    </p:spTree>
    <p:extLst>
      <p:ext uri="{BB962C8B-B14F-4D97-AF65-F5344CB8AC3E}">
        <p14:creationId xmlns:p14="http://schemas.microsoft.com/office/powerpoint/2010/main" val="42154133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A6DA7AA-A55C-42DF-8FDC-8EAC3A715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20</a:t>
            </a:fld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0E58B4F-EDB3-4BCB-9202-3589976A7B53}"/>
              </a:ext>
            </a:extLst>
          </p:cNvPr>
          <p:cNvSpPr txBox="1"/>
          <p:nvPr/>
        </p:nvSpPr>
        <p:spPr>
          <a:xfrm>
            <a:off x="392844" y="248872"/>
            <a:ext cx="9305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>
                <a:solidFill>
                  <a:schemeClr val="accent3"/>
                </a:solidFill>
              </a:rPr>
              <a:t>SCÉNARIO 3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2E6B10C-AF10-42FE-84DE-64BCCB4CC42D}"/>
              </a:ext>
            </a:extLst>
          </p:cNvPr>
          <p:cNvSpPr txBox="1"/>
          <p:nvPr/>
        </p:nvSpPr>
        <p:spPr>
          <a:xfrm>
            <a:off x="392845" y="772092"/>
            <a:ext cx="11504187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  <a:buClr>
                <a:schemeClr val="accent3"/>
              </a:buClr>
            </a:pPr>
            <a:r>
              <a:rPr lang="fr-FR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Création d’une nouvelle PHTA hors du bâtiment et rénovation de l’ensemble du bâtiment en recherchant à limiter l’impact sur l’exploitation </a:t>
            </a:r>
          </a:p>
          <a:p>
            <a:pPr marL="742950" lvl="1" indent="-285750"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FR" sz="1600" b="1" dirty="0">
                <a:latin typeface="Century Gothic" panose="020B0502020202020204" pitchFamily="34" charset="0"/>
              </a:rPr>
              <a:t>1ère phase préalable relocalisant la PHTA </a:t>
            </a:r>
            <a:r>
              <a:rPr lang="fr-FR" sz="1600" dirty="0">
                <a:latin typeface="Century Gothic" panose="020B0502020202020204" pitchFamily="34" charset="0"/>
              </a:rPr>
              <a:t>sur ou hors site et engageant les opérations prioritaires :</a:t>
            </a:r>
          </a:p>
          <a:p>
            <a:pPr lvl="2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solidFill>
                  <a:schemeClr val="accent3"/>
                </a:solidFill>
                <a:latin typeface="Century Gothic" panose="020B0502020202020204" pitchFamily="34" charset="0"/>
              </a:rPr>
              <a:t>Phase 0</a:t>
            </a:r>
          </a:p>
          <a:p>
            <a:pPr lvl="2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solidFill>
                  <a:schemeClr val="accent3"/>
                </a:solidFill>
                <a:latin typeface="Century Gothic" panose="020B0502020202020204" pitchFamily="34" charset="0"/>
              </a:rPr>
              <a:t>	</a:t>
            </a:r>
            <a:r>
              <a:rPr lang="fr-FR" sz="1400" dirty="0">
                <a:latin typeface="Century Gothic" panose="020B0502020202020204" pitchFamily="34" charset="0"/>
              </a:rPr>
              <a:t>Engagement projet de relocalisation de la PHTA</a:t>
            </a:r>
          </a:p>
          <a:p>
            <a:pPr lvl="2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solidFill>
                  <a:schemeClr val="accent3"/>
                </a:solidFill>
                <a:latin typeface="Century Gothic" panose="020B0502020202020204" pitchFamily="34" charset="0"/>
              </a:rPr>
              <a:t>Phase 1A</a:t>
            </a:r>
          </a:p>
          <a:p>
            <a:pPr lvl="3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latin typeface="Century Gothic" panose="020B0502020202020204" pitchFamily="34" charset="0"/>
              </a:rPr>
              <a:t>Mise en conformité réglementaire hors centrale gaz</a:t>
            </a:r>
          </a:p>
          <a:p>
            <a:pPr lvl="3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latin typeface="Century Gothic" panose="020B0502020202020204" pitchFamily="34" charset="0"/>
              </a:rPr>
              <a:t>Réduction des consommations énergétiques des installations hors traitement de l’enveloppe</a:t>
            </a:r>
          </a:p>
          <a:p>
            <a:pPr lvl="3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latin typeface="Century Gothic" panose="020B0502020202020204" pitchFamily="34" charset="0"/>
              </a:rPr>
              <a:t>Création du centre </a:t>
            </a:r>
            <a:r>
              <a:rPr lang="fr-FR" sz="1400" dirty="0" err="1">
                <a:latin typeface="Century Gothic" panose="020B0502020202020204" pitchFamily="34" charset="0"/>
              </a:rPr>
              <a:t>SimuSanté</a:t>
            </a:r>
            <a:r>
              <a:rPr lang="fr-FR" sz="1400" dirty="0">
                <a:latin typeface="Century Gothic" panose="020B0502020202020204" pitchFamily="34" charset="0"/>
              </a:rPr>
              <a:t> et du Bio Tech </a:t>
            </a:r>
            <a:r>
              <a:rPr lang="fr-FR" sz="1400" dirty="0" err="1">
                <a:latin typeface="Century Gothic" panose="020B0502020202020204" pitchFamily="34" charset="0"/>
              </a:rPr>
              <a:t>Lab</a:t>
            </a:r>
            <a:endParaRPr lang="fr-FR" sz="1400" dirty="0">
              <a:latin typeface="Century Gothic" panose="020B0502020202020204" pitchFamily="34" charset="0"/>
            </a:endParaRPr>
          </a:p>
          <a:p>
            <a:pPr lvl="2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solidFill>
                  <a:schemeClr val="accent3"/>
                </a:solidFill>
                <a:latin typeface="Century Gothic" panose="020B0502020202020204" pitchFamily="34" charset="0"/>
              </a:rPr>
              <a:t>Phase 1B</a:t>
            </a:r>
          </a:p>
          <a:p>
            <a:pPr lvl="3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latin typeface="Century Gothic" panose="020B0502020202020204" pitchFamily="34" charset="0"/>
              </a:rPr>
              <a:t>Restructuration du R+8 </a:t>
            </a:r>
          </a:p>
          <a:p>
            <a:pPr lvl="2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solidFill>
                  <a:schemeClr val="accent3"/>
                </a:solidFill>
                <a:latin typeface="Century Gothic" panose="020B0502020202020204" pitchFamily="34" charset="0"/>
              </a:rPr>
              <a:t>Phase 1C </a:t>
            </a:r>
          </a:p>
          <a:p>
            <a:pPr lvl="2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solidFill>
                  <a:schemeClr val="accent3"/>
                </a:solidFill>
                <a:latin typeface="Century Gothic" panose="020B0502020202020204" pitchFamily="34" charset="0"/>
              </a:rPr>
              <a:t>	</a:t>
            </a:r>
            <a:r>
              <a:rPr lang="fr-FR" sz="1400" dirty="0">
                <a:latin typeface="Century Gothic" panose="020B0502020202020204" pitchFamily="34" charset="0"/>
              </a:rPr>
              <a:t>Restructuration des niveaux concernés par les mouvements des équipes de recherche</a:t>
            </a:r>
          </a:p>
          <a:p>
            <a:pPr lvl="2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latin typeface="Century Gothic" panose="020B0502020202020204" pitchFamily="34" charset="0"/>
              </a:rPr>
              <a:t>	en lien avec le projet </a:t>
            </a:r>
            <a:r>
              <a:rPr lang="fr-FR" sz="1400" dirty="0" err="1">
                <a:latin typeface="Century Gothic" panose="020B0502020202020204" pitchFamily="34" charset="0"/>
              </a:rPr>
              <a:t>CReSI</a:t>
            </a:r>
            <a:r>
              <a:rPr lang="fr-FR" sz="1400" dirty="0">
                <a:latin typeface="Century Gothic" panose="020B0502020202020204" pitchFamily="34" charset="0"/>
              </a:rPr>
              <a:t> (R+3 et 270m² au R+4)</a:t>
            </a:r>
          </a:p>
          <a:p>
            <a:pPr lvl="2">
              <a:spcAft>
                <a:spcPts val="300"/>
              </a:spcAft>
              <a:buClr>
                <a:schemeClr val="tx1"/>
              </a:buClr>
            </a:pPr>
            <a:endParaRPr lang="fr-FR" sz="1050" dirty="0">
              <a:latin typeface="Century Gothic" panose="020B0502020202020204" pitchFamily="34" charset="0"/>
            </a:endParaRPr>
          </a:p>
          <a:p>
            <a:pPr marL="742950" lvl="1" indent="-285750">
              <a:spcAft>
                <a:spcPts val="3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FR" sz="1600" b="1" dirty="0">
                <a:latin typeface="Century Gothic" panose="020B0502020202020204" pitchFamily="34" charset="0"/>
              </a:rPr>
              <a:t>Phases ultérieures après relocalisation de la PHTA hors bâtiment Jean </a:t>
            </a:r>
            <a:r>
              <a:rPr lang="fr-FR" sz="1600" b="1" dirty="0" err="1">
                <a:latin typeface="Century Gothic" panose="020B0502020202020204" pitchFamily="34" charset="0"/>
              </a:rPr>
              <a:t>Roget</a:t>
            </a:r>
            <a:endParaRPr lang="fr-FR" sz="1600" b="1" dirty="0">
              <a:latin typeface="Century Gothic" panose="020B0502020202020204" pitchFamily="34" charset="0"/>
            </a:endParaRPr>
          </a:p>
          <a:p>
            <a:pPr marL="1200150" lvl="2" indent="-285750"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1400" dirty="0">
                <a:solidFill>
                  <a:schemeClr val="accent3"/>
                </a:solidFill>
                <a:latin typeface="Century Gothic" panose="020B0502020202020204" pitchFamily="34" charset="0"/>
              </a:rPr>
              <a:t>Phase 2 : </a:t>
            </a:r>
          </a:p>
          <a:p>
            <a:pPr lvl="3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latin typeface="Century Gothic" panose="020B0502020202020204" pitchFamily="34" charset="0"/>
              </a:rPr>
              <a:t>Traitement de l’enveloppe, centrale gaz et transformation de la PHTA en laboratoires de recherche</a:t>
            </a:r>
          </a:p>
          <a:p>
            <a:pPr lvl="3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latin typeface="Century Gothic" panose="020B0502020202020204" pitchFamily="34" charset="0"/>
              </a:rPr>
              <a:t>Restructuration des espaces d’enseignement du R+1 et R+2 Sud</a:t>
            </a:r>
          </a:p>
          <a:p>
            <a:pPr marL="1200150" lvl="2" indent="-285750"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1400" dirty="0">
                <a:solidFill>
                  <a:schemeClr val="accent3"/>
                </a:solidFill>
                <a:latin typeface="Century Gothic" panose="020B0502020202020204" pitchFamily="34" charset="0"/>
              </a:rPr>
              <a:t>Phase 3 : </a:t>
            </a:r>
          </a:p>
          <a:p>
            <a:pPr lvl="3">
              <a:spcAft>
                <a:spcPts val="300"/>
              </a:spcAft>
              <a:buClr>
                <a:schemeClr val="tx1"/>
              </a:buClr>
            </a:pPr>
            <a:r>
              <a:rPr lang="fr-FR" sz="1400" dirty="0">
                <a:latin typeface="Century Gothic" panose="020B0502020202020204" pitchFamily="34" charset="0"/>
              </a:rPr>
              <a:t>Rénovation des laboratoires du R+5 et R+6 rénovés en 2005</a:t>
            </a:r>
          </a:p>
        </p:txBody>
      </p:sp>
    </p:spTree>
    <p:extLst>
      <p:ext uri="{BB962C8B-B14F-4D97-AF65-F5344CB8AC3E}">
        <p14:creationId xmlns:p14="http://schemas.microsoft.com/office/powerpoint/2010/main" val="22323553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EBF18995-BB3F-4B64-AA67-CA10DA12B3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844" y="772091"/>
            <a:ext cx="10951431" cy="3272484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A6DA7AA-A55C-42DF-8FDC-8EAC3A715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21</a:t>
            </a:fld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0E58B4F-EDB3-4BCB-9202-3589976A7B53}"/>
              </a:ext>
            </a:extLst>
          </p:cNvPr>
          <p:cNvSpPr txBox="1"/>
          <p:nvPr/>
        </p:nvSpPr>
        <p:spPr>
          <a:xfrm>
            <a:off x="392844" y="248872"/>
            <a:ext cx="9305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>
                <a:solidFill>
                  <a:schemeClr val="accent3"/>
                </a:solidFill>
              </a:rPr>
              <a:t>SCÉNARIO 3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1D4FF8C7-8C88-4FDF-B4E4-7FFD524CF04E}"/>
              </a:ext>
            </a:extLst>
          </p:cNvPr>
          <p:cNvSpPr txBox="1"/>
          <p:nvPr/>
        </p:nvSpPr>
        <p:spPr>
          <a:xfrm>
            <a:off x="838200" y="4472885"/>
            <a:ext cx="8791574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85750">
              <a:spcAft>
                <a:spcPts val="300"/>
              </a:spcAft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fr-FR" sz="1600" b="1">
                <a:solidFill>
                  <a:schemeClr val="accent1"/>
                </a:solidFill>
                <a:latin typeface="Century Gothic" panose="020B0502020202020204" pitchFamily="34" charset="0"/>
              </a:rPr>
              <a:t>Niveaux Sous-sol 1 à R+2 : étages d’Enseignement et Administration</a:t>
            </a:r>
          </a:p>
          <a:p>
            <a:pPr indent="-285750">
              <a:spcAft>
                <a:spcPts val="300"/>
              </a:spcAft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fr-FR" sz="1600" b="1">
                <a:solidFill>
                  <a:schemeClr val="accent1"/>
                </a:solidFill>
                <a:latin typeface="Century Gothic" panose="020B0502020202020204" pitchFamily="34" charset="0"/>
              </a:rPr>
              <a:t>Niveaux R+3 à R+6 et R+8 : étages des laboratoires de recherche</a:t>
            </a:r>
          </a:p>
          <a:p>
            <a:pPr indent="-285750">
              <a:spcAft>
                <a:spcPts val="300"/>
              </a:spcAft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fr-FR" sz="1600" b="1">
                <a:solidFill>
                  <a:schemeClr val="accent1"/>
                </a:solidFill>
                <a:latin typeface="Century Gothic" panose="020B0502020202020204" pitchFamily="34" charset="0"/>
              </a:rPr>
              <a:t>Niveau R+7 : PHTA</a:t>
            </a:r>
          </a:p>
        </p:txBody>
      </p: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12D95303-DC43-4423-AA9B-2DF8E8D5F70E}"/>
              </a:ext>
            </a:extLst>
          </p:cNvPr>
          <p:cNvGrpSpPr/>
          <p:nvPr/>
        </p:nvGrpSpPr>
        <p:grpSpPr>
          <a:xfrm>
            <a:off x="702576" y="3885244"/>
            <a:ext cx="11253843" cy="224177"/>
            <a:chOff x="702576" y="3885244"/>
            <a:chExt cx="11253843" cy="224177"/>
          </a:xfrm>
        </p:grpSpPr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2983AE9B-BE78-4967-8DCA-858C520503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3764" b="43533"/>
            <a:stretch/>
          </p:blipFill>
          <p:spPr>
            <a:xfrm>
              <a:off x="702576" y="3885244"/>
              <a:ext cx="6641951" cy="224177"/>
            </a:xfrm>
            <a:prstGeom prst="rect">
              <a:avLst/>
            </a:prstGeom>
          </p:spPr>
        </p:pic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A410E623-5D02-4382-8440-9B2390BAF4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52368" r="32134" b="8639"/>
            <a:stretch/>
          </p:blipFill>
          <p:spPr>
            <a:xfrm>
              <a:off x="7448775" y="3894984"/>
              <a:ext cx="4507644" cy="2046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275859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Image 36">
            <a:extLst>
              <a:ext uri="{FF2B5EF4-FFF2-40B4-BE49-F238E27FC236}">
                <a16:creationId xmlns:a16="http://schemas.microsoft.com/office/drawing/2014/main" id="{76A3C949-EB30-49CB-A151-B8580CBB3E4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grayscl/>
          </a:blip>
          <a:stretch>
            <a:fillRect/>
          </a:stretch>
        </p:blipFill>
        <p:spPr>
          <a:xfrm>
            <a:off x="392844" y="772091"/>
            <a:ext cx="10951431" cy="3272484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A6DA7AA-A55C-42DF-8FDC-8EAC3A715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22</a:t>
            </a:fld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0E58B4F-EDB3-4BCB-9202-3589976A7B53}"/>
              </a:ext>
            </a:extLst>
          </p:cNvPr>
          <p:cNvSpPr txBox="1"/>
          <p:nvPr/>
        </p:nvSpPr>
        <p:spPr>
          <a:xfrm>
            <a:off x="392844" y="248872"/>
            <a:ext cx="9305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>
                <a:solidFill>
                  <a:schemeClr val="accent3"/>
                </a:solidFill>
              </a:rPr>
              <a:t>SCÉNARIO 3</a:t>
            </a:r>
          </a:p>
        </p:txBody>
      </p: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4930AED8-0249-4C07-8E7B-5D5A7C2C8F59}"/>
              </a:ext>
            </a:extLst>
          </p:cNvPr>
          <p:cNvGrpSpPr/>
          <p:nvPr/>
        </p:nvGrpSpPr>
        <p:grpSpPr>
          <a:xfrm>
            <a:off x="2312357" y="3872825"/>
            <a:ext cx="7871276" cy="289307"/>
            <a:chOff x="1264393" y="3872825"/>
            <a:chExt cx="7871276" cy="289307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413FF98-F8C1-4CE5-A84D-8E51326E8275}"/>
                </a:ext>
              </a:extLst>
            </p:cNvPr>
            <p:cNvSpPr/>
            <p:nvPr/>
          </p:nvSpPr>
          <p:spPr>
            <a:xfrm>
              <a:off x="1264393" y="3917670"/>
              <a:ext cx="346910" cy="17568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57C5230E-4490-47DA-87F7-F803B2C2B19F}"/>
                </a:ext>
              </a:extLst>
            </p:cNvPr>
            <p:cNvSpPr txBox="1"/>
            <p:nvPr/>
          </p:nvSpPr>
          <p:spPr>
            <a:xfrm>
              <a:off x="1636708" y="3899973"/>
              <a:ext cx="219668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/>
                <a:t>Secteurs traités en phase 1</a:t>
              </a:r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54254EE8-5CC7-432F-8E6E-9CD4474CE056}"/>
                </a:ext>
              </a:extLst>
            </p:cNvPr>
            <p:cNvSpPr txBox="1"/>
            <p:nvPr/>
          </p:nvSpPr>
          <p:spPr>
            <a:xfrm>
              <a:off x="4181278" y="3900522"/>
              <a:ext cx="219668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/>
                <a:t>Secteurs traités en phase 2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5F412AD-FC58-45BD-A258-4671F120AFC0}"/>
                </a:ext>
              </a:extLst>
            </p:cNvPr>
            <p:cNvSpPr/>
            <p:nvPr/>
          </p:nvSpPr>
          <p:spPr>
            <a:xfrm>
              <a:off x="6566669" y="3923746"/>
              <a:ext cx="346910" cy="17568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1E398CB4-58AC-4A87-A549-7D9D1B8F18E6}"/>
                </a:ext>
              </a:extLst>
            </p:cNvPr>
            <p:cNvSpPr txBox="1"/>
            <p:nvPr/>
          </p:nvSpPr>
          <p:spPr>
            <a:xfrm>
              <a:off x="6938984" y="3872825"/>
              <a:ext cx="219668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/>
                <a:t>Secteurs traités en phase 3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6149F9D-7117-4365-9E55-E446EDC4D65B}"/>
                </a:ext>
              </a:extLst>
            </p:cNvPr>
            <p:cNvSpPr/>
            <p:nvPr/>
          </p:nvSpPr>
          <p:spPr>
            <a:xfrm>
              <a:off x="3808963" y="3934830"/>
              <a:ext cx="346910" cy="17568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aphicFrame>
        <p:nvGraphicFramePr>
          <p:cNvPr id="33" name="Tableau 37">
            <a:extLst>
              <a:ext uri="{FF2B5EF4-FFF2-40B4-BE49-F238E27FC236}">
                <a16:creationId xmlns:a16="http://schemas.microsoft.com/office/drawing/2014/main" id="{3B3940C4-BD33-4AE5-8998-FADFA068D4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305410"/>
              </p:ext>
            </p:extLst>
          </p:nvPr>
        </p:nvGraphicFramePr>
        <p:xfrm>
          <a:off x="3844031" y="4264496"/>
          <a:ext cx="5302432" cy="25306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302432">
                  <a:extLst>
                    <a:ext uri="{9D8B030D-6E8A-4147-A177-3AD203B41FA5}">
                      <a16:colId xmlns:a16="http://schemas.microsoft.com/office/drawing/2014/main" val="706162633"/>
                    </a:ext>
                  </a:extLst>
                </a:gridCol>
              </a:tblGrid>
              <a:tr h="1625615">
                <a:tc>
                  <a:txBody>
                    <a:bodyPr/>
                    <a:lstStyle/>
                    <a:p>
                      <a:pPr marL="0" indent="0"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fr-FR" sz="1400" b="1" u="none" strike="noStrike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</a:rPr>
                        <a:t>Phase 2 (après délocalisation PHTA hors Jean Roget) : </a:t>
                      </a:r>
                    </a:p>
                    <a:p>
                      <a:pPr marL="285750" lvl="1" indent="-28575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Isolation de l’enveloppe et remplacement des menuiseries</a:t>
                      </a:r>
                    </a:p>
                    <a:p>
                      <a:pPr marL="285750" marR="0" lvl="1" indent="-2857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Création centrale gaz</a:t>
                      </a:r>
                    </a:p>
                    <a:p>
                      <a:pPr marL="285750" lvl="1" indent="-285750" algn="l" defTabSz="914400" rtl="0" eaLnBrk="1" fontAlgn="ctr" latinLnBrk="0" hangingPunct="1"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Reprise de la toiture et création locaux tech supplémentaires</a:t>
                      </a:r>
                    </a:p>
                    <a:p>
                      <a:pPr marL="285750" marR="0" lvl="1" indent="-2857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Transformation de la PHTA/R+7 en laboratoire</a:t>
                      </a:r>
                    </a:p>
                    <a:p>
                      <a:pPr marL="285750" marR="0" lvl="1" indent="-2857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Restructuration des espaces d’enseignement du R+1 et R+2 Sud</a:t>
                      </a:r>
                    </a:p>
                    <a:p>
                      <a:pPr marL="285750" marR="0" lvl="1" indent="-2857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fr-FR" sz="1200" b="0" u="none" strike="noStrike" kern="1200" baseline="0">
                        <a:solidFill>
                          <a:schemeClr val="accent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6191017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0" lvl="1" indent="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fr-FR" sz="1200" b="0" u="sng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Incidences activités :</a:t>
                      </a:r>
                      <a:endParaRPr lang="fr-FR" sz="1200" b="0" u="none" strike="noStrike" kern="1200" baseline="0">
                        <a:solidFill>
                          <a:schemeClr val="accent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  <a:p>
                      <a:pPr marL="0" lvl="1" indent="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Déménagement de la PHTA sur le nouveau site</a:t>
                      </a:r>
                    </a:p>
                    <a:p>
                      <a:pPr marL="0" marR="0" lvl="1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R+7 utilisé comme opération tiroir pour la rénovation du R+1 et R+2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1857836"/>
                  </a:ext>
                </a:extLst>
              </a:tr>
            </a:tbl>
          </a:graphicData>
        </a:graphic>
      </p:graphicFrame>
      <p:graphicFrame>
        <p:nvGraphicFramePr>
          <p:cNvPr id="36" name="Tableau 37">
            <a:extLst>
              <a:ext uri="{FF2B5EF4-FFF2-40B4-BE49-F238E27FC236}">
                <a16:creationId xmlns:a16="http://schemas.microsoft.com/office/drawing/2014/main" id="{8B5F3285-BBAB-4924-8BD1-8F6D5BE78E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399909"/>
              </p:ext>
            </p:extLst>
          </p:nvPr>
        </p:nvGraphicFramePr>
        <p:xfrm>
          <a:off x="9152877" y="4264495"/>
          <a:ext cx="2970857" cy="25308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970857">
                  <a:extLst>
                    <a:ext uri="{9D8B030D-6E8A-4147-A177-3AD203B41FA5}">
                      <a16:colId xmlns:a16="http://schemas.microsoft.com/office/drawing/2014/main" val="2196405716"/>
                    </a:ext>
                  </a:extLst>
                </a:gridCol>
              </a:tblGrid>
              <a:tr h="1630800">
                <a:tc>
                  <a:txBody>
                    <a:bodyPr/>
                    <a:lstStyle/>
                    <a:p>
                      <a:pPr marL="0" indent="0"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fr-FR" sz="1400" b="1" i="0" u="none" strike="noStrike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</a:rPr>
                        <a:t>Phase 3 :</a:t>
                      </a:r>
                    </a:p>
                    <a:p>
                      <a:pPr marL="285750" lvl="1" indent="-28575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Rénovation du R+5, du R+6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6191017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0" marR="0" lvl="1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r-FR" sz="1200" b="0" u="sng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Incidences activités : </a:t>
                      </a:r>
                    </a:p>
                    <a:p>
                      <a:pPr marL="0" marR="0" lvl="1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R+7 utilisé comme opération tiroir pour la rénovation du R+5 et du R+6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1857836"/>
                  </a:ext>
                </a:extLst>
              </a:tr>
            </a:tbl>
          </a:graphicData>
        </a:graphic>
      </p:graphicFrame>
      <p:grpSp>
        <p:nvGrpSpPr>
          <p:cNvPr id="17" name="Groupe 16">
            <a:extLst>
              <a:ext uri="{FF2B5EF4-FFF2-40B4-BE49-F238E27FC236}">
                <a16:creationId xmlns:a16="http://schemas.microsoft.com/office/drawing/2014/main" id="{E2C2AC25-E2C9-41B3-A839-9F5469490EF5}"/>
              </a:ext>
            </a:extLst>
          </p:cNvPr>
          <p:cNvGrpSpPr/>
          <p:nvPr/>
        </p:nvGrpSpPr>
        <p:grpSpPr>
          <a:xfrm>
            <a:off x="981154" y="1878024"/>
            <a:ext cx="10097969" cy="420937"/>
            <a:chOff x="981154" y="1878024"/>
            <a:chExt cx="10097969" cy="420937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DD964E3-14E7-4E9B-BFDA-64066AB5DD4F}"/>
                </a:ext>
              </a:extLst>
            </p:cNvPr>
            <p:cNvSpPr/>
            <p:nvPr/>
          </p:nvSpPr>
          <p:spPr>
            <a:xfrm>
              <a:off x="981154" y="1878024"/>
              <a:ext cx="4783824" cy="208247"/>
            </a:xfrm>
            <a:prstGeom prst="rect">
              <a:avLst/>
            </a:pr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67E5A3A-43E2-4E11-BC35-F4EDAE8E6624}"/>
                </a:ext>
              </a:extLst>
            </p:cNvPr>
            <p:cNvSpPr/>
            <p:nvPr/>
          </p:nvSpPr>
          <p:spPr>
            <a:xfrm>
              <a:off x="981154" y="2107328"/>
              <a:ext cx="10097969" cy="191633"/>
            </a:xfrm>
            <a:prstGeom prst="rect">
              <a:avLst/>
            </a:pr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0B0CBD30-8107-4862-81BB-FE73CA3CCB0D}"/>
              </a:ext>
            </a:extLst>
          </p:cNvPr>
          <p:cNvGrpSpPr/>
          <p:nvPr/>
        </p:nvGrpSpPr>
        <p:grpSpPr>
          <a:xfrm>
            <a:off x="981154" y="1222049"/>
            <a:ext cx="10097971" cy="2579523"/>
            <a:chOff x="981154" y="1222049"/>
            <a:chExt cx="10097971" cy="2579523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05FD05F-E9F1-44D6-9F71-EE8515DC2FEF}"/>
                </a:ext>
              </a:extLst>
            </p:cNvPr>
            <p:cNvSpPr/>
            <p:nvPr/>
          </p:nvSpPr>
          <p:spPr>
            <a:xfrm>
              <a:off x="981154" y="1222049"/>
              <a:ext cx="10097971" cy="193273"/>
            </a:xfrm>
            <a:prstGeom prst="rect">
              <a:avLst/>
            </a:prstGeom>
            <a:noFill/>
            <a:ln w="38100">
              <a:solidFill>
                <a:schemeClr val="accent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1F36C6F-2685-4FAC-BE26-64DCAB546AF6}"/>
                </a:ext>
              </a:extLst>
            </p:cNvPr>
            <p:cNvSpPr/>
            <p:nvPr/>
          </p:nvSpPr>
          <p:spPr>
            <a:xfrm>
              <a:off x="981155" y="2755446"/>
              <a:ext cx="4783823" cy="184443"/>
            </a:xfrm>
            <a:prstGeom prst="rect">
              <a:avLst/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9C2B209-FE67-4A13-A040-5B02F81A3A00}"/>
                </a:ext>
              </a:extLst>
            </p:cNvPr>
            <p:cNvSpPr/>
            <p:nvPr/>
          </p:nvSpPr>
          <p:spPr>
            <a:xfrm>
              <a:off x="981155" y="2974517"/>
              <a:ext cx="10097970" cy="184443"/>
            </a:xfrm>
            <a:prstGeom prst="rect">
              <a:avLst/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F72D678-C509-488D-84EA-167413EAFC18}"/>
                </a:ext>
              </a:extLst>
            </p:cNvPr>
            <p:cNvSpPr/>
            <p:nvPr/>
          </p:nvSpPr>
          <p:spPr>
            <a:xfrm>
              <a:off x="981154" y="1673231"/>
              <a:ext cx="10097969" cy="183163"/>
            </a:xfrm>
            <a:prstGeom prst="rect">
              <a:avLst/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2BBB2E0-19C1-4EB4-850A-BF369250C8BA}"/>
                </a:ext>
              </a:extLst>
            </p:cNvPr>
            <p:cNvSpPr/>
            <p:nvPr/>
          </p:nvSpPr>
          <p:spPr>
            <a:xfrm>
              <a:off x="5773366" y="3607791"/>
              <a:ext cx="3925437" cy="193781"/>
            </a:xfrm>
            <a:prstGeom prst="rect">
              <a:avLst/>
            </a:prstGeom>
            <a:noFill/>
            <a:ln w="38100">
              <a:solidFill>
                <a:schemeClr val="accent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A57ABA2E-DA90-4F18-9E21-CD56D975974F}"/>
              </a:ext>
            </a:extLst>
          </p:cNvPr>
          <p:cNvGrpSpPr/>
          <p:nvPr/>
        </p:nvGrpSpPr>
        <p:grpSpPr>
          <a:xfrm>
            <a:off x="981155" y="1447185"/>
            <a:ext cx="10097971" cy="2350021"/>
            <a:chOff x="981155" y="1447185"/>
            <a:chExt cx="10097971" cy="2350021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C09FC96-6298-4C0E-973D-EF97619F3C17}"/>
                </a:ext>
              </a:extLst>
            </p:cNvPr>
            <p:cNvSpPr/>
            <p:nvPr/>
          </p:nvSpPr>
          <p:spPr>
            <a:xfrm>
              <a:off x="5799682" y="1890002"/>
              <a:ext cx="5279444" cy="189646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56D36A2-63E8-4A87-B8F8-373350B18194}"/>
                </a:ext>
              </a:extLst>
            </p:cNvPr>
            <p:cNvSpPr/>
            <p:nvPr/>
          </p:nvSpPr>
          <p:spPr>
            <a:xfrm>
              <a:off x="981155" y="1447185"/>
              <a:ext cx="6140931" cy="189283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071A340-3C20-4B92-8D11-2B975D06CD73}"/>
                </a:ext>
              </a:extLst>
            </p:cNvPr>
            <p:cNvSpPr/>
            <p:nvPr/>
          </p:nvSpPr>
          <p:spPr>
            <a:xfrm>
              <a:off x="4237541" y="3010777"/>
              <a:ext cx="1562141" cy="133029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4EB436F-5226-413F-B0AA-9A51BE480D85}"/>
                </a:ext>
              </a:extLst>
            </p:cNvPr>
            <p:cNvSpPr/>
            <p:nvPr/>
          </p:nvSpPr>
          <p:spPr>
            <a:xfrm>
              <a:off x="981155" y="3200503"/>
              <a:ext cx="4818527" cy="175554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DEF2EEF-E2AF-4D69-8028-A667230AE4DE}"/>
                </a:ext>
              </a:extLst>
            </p:cNvPr>
            <p:cNvSpPr/>
            <p:nvPr/>
          </p:nvSpPr>
          <p:spPr>
            <a:xfrm>
              <a:off x="981155" y="2526028"/>
              <a:ext cx="10097968" cy="197556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B9D30B7-B1DE-46D8-81E5-4E3C7BA878FF}"/>
                </a:ext>
              </a:extLst>
            </p:cNvPr>
            <p:cNvSpPr/>
            <p:nvPr/>
          </p:nvSpPr>
          <p:spPr>
            <a:xfrm>
              <a:off x="6438391" y="2313357"/>
              <a:ext cx="500593" cy="197556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F63BF0E-1500-40CB-8839-B0CDF21B66EF}"/>
                </a:ext>
              </a:extLst>
            </p:cNvPr>
            <p:cNvSpPr/>
            <p:nvPr/>
          </p:nvSpPr>
          <p:spPr>
            <a:xfrm>
              <a:off x="5816037" y="2751264"/>
              <a:ext cx="5263087" cy="188626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558CB2D-DCF1-4AB4-BE65-F217B0DC023D}"/>
                </a:ext>
              </a:extLst>
            </p:cNvPr>
            <p:cNvSpPr/>
            <p:nvPr/>
          </p:nvSpPr>
          <p:spPr>
            <a:xfrm>
              <a:off x="1964659" y="2313357"/>
              <a:ext cx="2216619" cy="197556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CBAE93FD-5322-44A0-9D97-243AFEBE0636}"/>
                </a:ext>
              </a:extLst>
            </p:cNvPr>
            <p:cNvSpPr/>
            <p:nvPr/>
          </p:nvSpPr>
          <p:spPr>
            <a:xfrm>
              <a:off x="9742099" y="3599650"/>
              <a:ext cx="1337024" cy="197556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4B2873A-FAB3-4FCE-867F-A1734EEC290F}"/>
                </a:ext>
              </a:extLst>
            </p:cNvPr>
            <p:cNvSpPr/>
            <p:nvPr/>
          </p:nvSpPr>
          <p:spPr>
            <a:xfrm>
              <a:off x="6404155" y="3189118"/>
              <a:ext cx="709062" cy="175948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80DE15-8F5D-45CB-AA3F-3500CE11AD04}"/>
                </a:ext>
              </a:extLst>
            </p:cNvPr>
            <p:cNvSpPr/>
            <p:nvPr/>
          </p:nvSpPr>
          <p:spPr>
            <a:xfrm>
              <a:off x="8111809" y="3189117"/>
              <a:ext cx="498791" cy="184927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aphicFrame>
        <p:nvGraphicFramePr>
          <p:cNvPr id="38" name="Tableau 37">
            <a:extLst>
              <a:ext uri="{FF2B5EF4-FFF2-40B4-BE49-F238E27FC236}">
                <a16:creationId xmlns:a16="http://schemas.microsoft.com/office/drawing/2014/main" id="{E6360ED4-80B4-47FD-A04D-734EA640CB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653341"/>
              </p:ext>
            </p:extLst>
          </p:nvPr>
        </p:nvGraphicFramePr>
        <p:xfrm>
          <a:off x="27822" y="4254834"/>
          <a:ext cx="3816209" cy="25308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816209">
                  <a:extLst>
                    <a:ext uri="{9D8B030D-6E8A-4147-A177-3AD203B41FA5}">
                      <a16:colId xmlns:a16="http://schemas.microsoft.com/office/drawing/2014/main" val="706162633"/>
                    </a:ext>
                  </a:extLst>
                </a:gridCol>
              </a:tblGrid>
              <a:tr h="1630800">
                <a:tc>
                  <a:txBody>
                    <a:bodyPr/>
                    <a:lstStyle/>
                    <a:p>
                      <a:pPr marL="0" indent="0"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fr-FR" sz="1400" b="1" u="none" strike="noStrike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</a:rPr>
                        <a:t>Phase 1 : </a:t>
                      </a:r>
                    </a:p>
                    <a:p>
                      <a:pPr marL="285750" lvl="1" indent="-285750" algn="l" defTabSz="914400" rtl="0" eaLnBrk="1" latinLnBrk="0" hangingPunct="1"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Création nouvelle PHTA</a:t>
                      </a:r>
                    </a:p>
                    <a:p>
                      <a:pPr marL="285750" lvl="1" indent="-285750" algn="l" defTabSz="914400" rtl="0" eaLnBrk="1" latinLnBrk="0" hangingPunct="1"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Rénovation ou restructuration des secteurs identifiés en violet dans le schéma ci-avant</a:t>
                      </a:r>
                    </a:p>
                    <a:p>
                      <a:pPr marL="285750" lvl="1" indent="-28575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Mise en conformité sécurité hors centrale gaz</a:t>
                      </a:r>
                    </a:p>
                    <a:p>
                      <a:pPr marL="285750" lvl="1" indent="-28575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Ø"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Amélioration efficience énergétique des installations </a:t>
                      </a:r>
                    </a:p>
                  </a:txBody>
                  <a:tcPr marR="36000"/>
                </a:tc>
                <a:extLst>
                  <a:ext uri="{0D108BD9-81ED-4DB2-BD59-A6C34878D82A}">
                    <a16:rowId xmlns:a16="http://schemas.microsoft.com/office/drawing/2014/main" val="3366191017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0" lvl="1" indent="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fr-FR" sz="1200" b="0" u="sng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Incidences activités :</a:t>
                      </a:r>
                    </a:p>
                    <a:p>
                      <a:pPr marL="0" lvl="1" indent="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fr-FR" sz="1200" b="0" u="none" strike="noStrike" kern="1200" baseline="0">
                          <a:solidFill>
                            <a:schemeClr val="accent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Relocalisation provisoire des équipes du R+3 dont animalerie du R+3 </a:t>
                      </a:r>
                    </a:p>
                  </a:txBody>
                  <a:tcPr marR="36000"/>
                </a:tc>
                <a:extLst>
                  <a:ext uri="{0D108BD9-81ED-4DB2-BD59-A6C34878D82A}">
                    <a16:rowId xmlns:a16="http://schemas.microsoft.com/office/drawing/2014/main" val="41518578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964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77B35F1-2EEF-40A6-9DEF-99465240E0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805" y="772093"/>
            <a:ext cx="10988443" cy="3283544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A6DA7AA-A55C-42DF-8FDC-8EAC3A715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23</a:t>
            </a:fld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0E58B4F-EDB3-4BCB-9202-3589976A7B53}"/>
              </a:ext>
            </a:extLst>
          </p:cNvPr>
          <p:cNvSpPr txBox="1"/>
          <p:nvPr/>
        </p:nvSpPr>
        <p:spPr>
          <a:xfrm>
            <a:off x="392844" y="248872"/>
            <a:ext cx="9305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>
                <a:solidFill>
                  <a:schemeClr val="accent3"/>
                </a:solidFill>
              </a:rPr>
              <a:t>SCÉNARIO 3 – Synthèse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394956FA-5FF7-4644-878A-709B0ED8E732}"/>
              </a:ext>
            </a:extLst>
          </p:cNvPr>
          <p:cNvGrpSpPr/>
          <p:nvPr/>
        </p:nvGrpSpPr>
        <p:grpSpPr>
          <a:xfrm>
            <a:off x="702576" y="3885244"/>
            <a:ext cx="11253843" cy="224177"/>
            <a:chOff x="702576" y="3885244"/>
            <a:chExt cx="11253843" cy="224177"/>
          </a:xfrm>
        </p:grpSpPr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948B7A46-FA4D-47C6-A7CA-87A0351484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3764" b="43533"/>
            <a:stretch/>
          </p:blipFill>
          <p:spPr>
            <a:xfrm>
              <a:off x="702576" y="3885244"/>
              <a:ext cx="6641951" cy="224177"/>
            </a:xfrm>
            <a:prstGeom prst="rect">
              <a:avLst/>
            </a:prstGeom>
          </p:spPr>
        </p:pic>
        <p:pic>
          <p:nvPicPr>
            <p:cNvPr id="51" name="Image 50">
              <a:extLst>
                <a:ext uri="{FF2B5EF4-FFF2-40B4-BE49-F238E27FC236}">
                  <a16:creationId xmlns:a16="http://schemas.microsoft.com/office/drawing/2014/main" id="{0D8CB68B-7406-4D86-83C4-4F879E416C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52368" r="32134" b="8639"/>
            <a:stretch/>
          </p:blipFill>
          <p:spPr>
            <a:xfrm>
              <a:off x="7448775" y="3894984"/>
              <a:ext cx="4507644" cy="204696"/>
            </a:xfrm>
            <a:prstGeom prst="rect">
              <a:avLst/>
            </a:prstGeom>
          </p:spPr>
        </p:pic>
      </p:grpSp>
      <p:graphicFrame>
        <p:nvGraphicFramePr>
          <p:cNvPr id="11" name="Tableau 16">
            <a:extLst>
              <a:ext uri="{FF2B5EF4-FFF2-40B4-BE49-F238E27FC236}">
                <a16:creationId xmlns:a16="http://schemas.microsoft.com/office/drawing/2014/main" id="{BA3DDB5A-59BA-4A25-9AA1-33FDA4B45C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3125318"/>
              </p:ext>
            </p:extLst>
          </p:nvPr>
        </p:nvGraphicFramePr>
        <p:xfrm>
          <a:off x="1742406" y="4282685"/>
          <a:ext cx="8430294" cy="2385788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372269">
                  <a:extLst>
                    <a:ext uri="{9D8B030D-6E8A-4147-A177-3AD203B41FA5}">
                      <a16:colId xmlns:a16="http://schemas.microsoft.com/office/drawing/2014/main" val="2447362718"/>
                    </a:ext>
                  </a:extLst>
                </a:gridCol>
                <a:gridCol w="2124075">
                  <a:extLst>
                    <a:ext uri="{9D8B030D-6E8A-4147-A177-3AD203B41FA5}">
                      <a16:colId xmlns:a16="http://schemas.microsoft.com/office/drawing/2014/main" val="1731419958"/>
                    </a:ext>
                  </a:extLst>
                </a:gridCol>
                <a:gridCol w="2847975">
                  <a:extLst>
                    <a:ext uri="{9D8B030D-6E8A-4147-A177-3AD203B41FA5}">
                      <a16:colId xmlns:a16="http://schemas.microsoft.com/office/drawing/2014/main" val="2432570875"/>
                    </a:ext>
                  </a:extLst>
                </a:gridCol>
                <a:gridCol w="2085975">
                  <a:extLst>
                    <a:ext uri="{9D8B030D-6E8A-4147-A177-3AD203B41FA5}">
                      <a16:colId xmlns:a16="http://schemas.microsoft.com/office/drawing/2014/main" val="3029509617"/>
                    </a:ext>
                  </a:extLst>
                </a:gridCol>
              </a:tblGrid>
              <a:tr h="204151">
                <a:tc>
                  <a:txBody>
                    <a:bodyPr/>
                    <a:lstStyle/>
                    <a:p>
                      <a:r>
                        <a:rPr lang="fr-FR" sz="1400">
                          <a:latin typeface="Century Gothic" panose="020B0502020202020204" pitchFamily="34" charset="0"/>
                        </a:rPr>
                        <a:t>Phase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latin typeface="Century Gothic" panose="020B0502020202020204" pitchFamily="34" charset="0"/>
                        </a:rPr>
                        <a:t>Surface traitée base/ variante éco </a:t>
                      </a:r>
                      <a:r>
                        <a:rPr lang="fr-FR" sz="1200" b="0" i="1">
                          <a:latin typeface="Century Gothic" panose="020B0502020202020204" pitchFamily="34" charset="0"/>
                        </a:rPr>
                        <a:t>(m²)</a:t>
                      </a:r>
                      <a:endParaRPr lang="fr-FR" sz="1400" b="0" i="1"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latin typeface="Century Gothic" panose="020B0502020202020204" pitchFamily="34" charset="0"/>
                        </a:rPr>
                        <a:t>Délai</a:t>
                      </a:r>
                    </a:p>
                    <a:p>
                      <a:pPr algn="ctr"/>
                      <a:r>
                        <a:rPr lang="fr-FR" sz="1200" b="0" i="1">
                          <a:latin typeface="Century Gothic" panose="020B0502020202020204" pitchFamily="34" charset="0"/>
                        </a:rPr>
                        <a:t>(mois)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latin typeface="Century Gothic" panose="020B0502020202020204" pitchFamily="34" charset="0"/>
                        </a:rPr>
                        <a:t>Coût base</a:t>
                      </a:r>
                    </a:p>
                    <a:p>
                      <a:pPr algn="ctr"/>
                      <a:r>
                        <a:rPr lang="fr-FR" sz="1200" b="0" i="1">
                          <a:latin typeface="Century Gothic" panose="020B0502020202020204" pitchFamily="34" charset="0"/>
                        </a:rPr>
                        <a:t>(TDC HT)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242546"/>
                  </a:ext>
                </a:extLst>
              </a:tr>
              <a:tr h="117650">
                <a:tc>
                  <a:txBody>
                    <a:bodyPr/>
                    <a:lstStyle/>
                    <a:p>
                      <a:r>
                        <a:rPr lang="fr-FR" sz="1400">
                          <a:latin typeface="Century Gothic" panose="020B0502020202020204" pitchFamily="34" charset="0"/>
                        </a:rPr>
                        <a:t>Phase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latin typeface="Century Gothic" panose="020B0502020202020204" pitchFamily="34" charset="0"/>
                        </a:rPr>
                        <a:t>3665m²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>
                          <a:latin typeface="Century Gothic" panose="020B0502020202020204" pitchFamily="34" charset="0"/>
                        </a:rPr>
                        <a:t>Phase 0 : lancement construction au plus tard en 2025</a:t>
                      </a:r>
                    </a:p>
                    <a:p>
                      <a:r>
                        <a:rPr lang="fr-FR" sz="1200" b="0" dirty="0">
                          <a:latin typeface="Century Gothic" panose="020B0502020202020204" pitchFamily="34" charset="0"/>
                        </a:rPr>
                        <a:t>Phases 1A+1B : 24 mois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200">
                          <a:latin typeface="Century Gothic" panose="020B0502020202020204" pitchFamily="34" charset="0"/>
                        </a:rPr>
                        <a:t>18,9M€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i="1">
                          <a:latin typeface="Century Gothic" panose="020B0502020202020204" pitchFamily="34" charset="0"/>
                        </a:rPr>
                        <a:t>Hypothèse coût PHTA à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i="1">
                          <a:latin typeface="Century Gothic" panose="020B0502020202020204" pitchFamily="34" charset="0"/>
                        </a:rPr>
                        <a:t>6,5 M€ TDC HT à iso surface hors coût du terrain et des équipements)</a:t>
                      </a:r>
                      <a:endParaRPr lang="fr-FR" sz="1200" i="1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1450740"/>
                  </a:ext>
                </a:extLst>
              </a:tr>
              <a:tr h="283121">
                <a:tc>
                  <a:txBody>
                    <a:bodyPr/>
                    <a:lstStyle/>
                    <a:p>
                      <a:r>
                        <a:rPr lang="fr-FR" sz="1400">
                          <a:latin typeface="Century Gothic" panose="020B0502020202020204" pitchFamily="34" charset="0"/>
                        </a:rPr>
                        <a:t>Phase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latin typeface="Century Gothic" panose="020B0502020202020204" pitchFamily="34" charset="0"/>
                        </a:rPr>
                        <a:t>3050m²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200">
                          <a:latin typeface="Century Gothic" panose="020B0502020202020204" pitchFamily="34" charset="0"/>
                        </a:rPr>
                        <a:t>36 </a:t>
                      </a:r>
                      <a:r>
                        <a:rPr lang="fr-FR" sz="1200" dirty="0">
                          <a:latin typeface="Century Gothic" panose="020B0502020202020204" pitchFamily="34" charset="0"/>
                        </a:rPr>
                        <a:t>mois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200">
                          <a:latin typeface="Century Gothic" panose="020B0502020202020204" pitchFamily="34" charset="0"/>
                        </a:rPr>
                        <a:t>17,2M€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9932179"/>
                  </a:ext>
                </a:extLst>
              </a:tr>
              <a:tr h="283121">
                <a:tc>
                  <a:txBody>
                    <a:bodyPr/>
                    <a:lstStyle/>
                    <a:p>
                      <a:r>
                        <a:rPr lang="fr-FR" sz="1400">
                          <a:latin typeface="Century Gothic" panose="020B0502020202020204" pitchFamily="34" charset="0"/>
                        </a:rPr>
                        <a:t>Phase 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latin typeface="Century Gothic" panose="020B0502020202020204" pitchFamily="34" charset="0"/>
                        </a:rPr>
                        <a:t>2400m²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>
                          <a:latin typeface="Century Gothic" panose="020B0502020202020204" pitchFamily="34" charset="0"/>
                        </a:rPr>
                        <a:t>18 mois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200">
                          <a:latin typeface="Century Gothic" panose="020B0502020202020204" pitchFamily="34" charset="0"/>
                        </a:rPr>
                        <a:t>7,5M€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260881"/>
                  </a:ext>
                </a:extLst>
              </a:tr>
              <a:tr h="313148">
                <a:tc>
                  <a:txBody>
                    <a:bodyPr/>
                    <a:lstStyle/>
                    <a:p>
                      <a:r>
                        <a:rPr lang="fr-FR" sz="1400" b="1">
                          <a:latin typeface="Century Gothic" panose="020B0502020202020204" pitchFamily="34" charset="0"/>
                        </a:rPr>
                        <a:t>TOTAL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>
                          <a:latin typeface="Century Gothic" panose="020B0502020202020204" pitchFamily="34" charset="0"/>
                        </a:rPr>
                        <a:t>8865m²/ 5815m²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1">
                          <a:latin typeface="Century Gothic" panose="020B0502020202020204" pitchFamily="34" charset="0"/>
                        </a:rPr>
                        <a:t>78 mois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1" dirty="0">
                          <a:latin typeface="Century Gothic" panose="020B0502020202020204" pitchFamily="34" charset="0"/>
                        </a:rPr>
                        <a:t>43,5M€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72866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04300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77B35F1-2EEF-40A6-9DEF-99465240E0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805" y="772093"/>
            <a:ext cx="10988443" cy="3283544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A6DA7AA-A55C-42DF-8FDC-8EAC3A715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24</a:t>
            </a:fld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0E58B4F-EDB3-4BCB-9202-3589976A7B53}"/>
              </a:ext>
            </a:extLst>
          </p:cNvPr>
          <p:cNvSpPr txBox="1"/>
          <p:nvPr/>
        </p:nvSpPr>
        <p:spPr>
          <a:xfrm>
            <a:off x="392844" y="248872"/>
            <a:ext cx="9305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>
                <a:solidFill>
                  <a:schemeClr val="accent3"/>
                </a:solidFill>
              </a:rPr>
              <a:t>SCÉNARIO 3 – Synthèse</a:t>
            </a:r>
          </a:p>
        </p:txBody>
      </p: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394956FA-5FF7-4644-878A-709B0ED8E732}"/>
              </a:ext>
            </a:extLst>
          </p:cNvPr>
          <p:cNvGrpSpPr/>
          <p:nvPr/>
        </p:nvGrpSpPr>
        <p:grpSpPr>
          <a:xfrm>
            <a:off x="702576" y="3885244"/>
            <a:ext cx="11253843" cy="224177"/>
            <a:chOff x="702576" y="3885244"/>
            <a:chExt cx="11253843" cy="224177"/>
          </a:xfrm>
        </p:grpSpPr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948B7A46-FA4D-47C6-A7CA-87A0351484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3764" b="43533"/>
            <a:stretch/>
          </p:blipFill>
          <p:spPr>
            <a:xfrm>
              <a:off x="702576" y="3885244"/>
              <a:ext cx="6641951" cy="224177"/>
            </a:xfrm>
            <a:prstGeom prst="rect">
              <a:avLst/>
            </a:prstGeom>
          </p:spPr>
        </p:pic>
        <p:pic>
          <p:nvPicPr>
            <p:cNvPr id="51" name="Image 50">
              <a:extLst>
                <a:ext uri="{FF2B5EF4-FFF2-40B4-BE49-F238E27FC236}">
                  <a16:creationId xmlns:a16="http://schemas.microsoft.com/office/drawing/2014/main" id="{0D8CB68B-7406-4D86-83C4-4F879E416C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52368" r="32134" b="8639"/>
            <a:stretch/>
          </p:blipFill>
          <p:spPr>
            <a:xfrm>
              <a:off x="7448775" y="3894984"/>
              <a:ext cx="4507644" cy="204696"/>
            </a:xfrm>
            <a:prstGeom prst="rect">
              <a:avLst/>
            </a:prstGeom>
          </p:spPr>
        </p:pic>
      </p:grpSp>
      <p:graphicFrame>
        <p:nvGraphicFramePr>
          <p:cNvPr id="11" name="Tableau 16">
            <a:extLst>
              <a:ext uri="{FF2B5EF4-FFF2-40B4-BE49-F238E27FC236}">
                <a16:creationId xmlns:a16="http://schemas.microsoft.com/office/drawing/2014/main" id="{BA3DDB5A-59BA-4A25-9AA1-33FDA4B45C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7125167"/>
              </p:ext>
            </p:extLst>
          </p:nvPr>
        </p:nvGraphicFramePr>
        <p:xfrm>
          <a:off x="285749" y="4236352"/>
          <a:ext cx="11592000" cy="244348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6552000">
                  <a:extLst>
                    <a:ext uri="{9D8B030D-6E8A-4147-A177-3AD203B41FA5}">
                      <a16:colId xmlns:a16="http://schemas.microsoft.com/office/drawing/2014/main" val="2097141202"/>
                    </a:ext>
                  </a:extLst>
                </a:gridCol>
                <a:gridCol w="5040000">
                  <a:extLst>
                    <a:ext uri="{9D8B030D-6E8A-4147-A177-3AD203B41FA5}">
                      <a16:colId xmlns:a16="http://schemas.microsoft.com/office/drawing/2014/main" val="1754285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latin typeface="Century Gothic" panose="020B0502020202020204" pitchFamily="34" charset="0"/>
                        </a:rPr>
                        <a:t>Avantages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latin typeface="Century Gothic" panose="020B0502020202020204" pitchFamily="34" charset="0"/>
                        </a:rPr>
                        <a:t>Contraintes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92242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l">
                        <a:buFont typeface="Calibri" panose="020F0502020204030204" pitchFamily="34" charset="0"/>
                        <a:buChar char="-"/>
                      </a:pPr>
                      <a:r>
                        <a:rPr lang="fr-FR" sz="1300" dirty="0">
                          <a:latin typeface="Century Gothic" panose="020B0502020202020204" pitchFamily="34" charset="0"/>
                        </a:rPr>
                        <a:t>Traitement en phase 1 :</a:t>
                      </a:r>
                    </a:p>
                    <a:p>
                      <a:pPr marL="0" indent="0" algn="l">
                        <a:buFont typeface="Calibri" panose="020F0502020204030204" pitchFamily="34" charset="0"/>
                        <a:buNone/>
                      </a:pPr>
                      <a:r>
                        <a:rPr lang="fr-FR" sz="1300" dirty="0">
                          <a:latin typeface="Century Gothic" panose="020B0502020202020204" pitchFamily="34" charset="0"/>
                        </a:rPr>
                        <a:t>          - Mise en conformité sécurité (hors centrale gaz)</a:t>
                      </a:r>
                    </a:p>
                    <a:p>
                      <a:pPr marL="0" indent="0" algn="l">
                        <a:buFont typeface="Calibri" panose="020F0502020204030204" pitchFamily="34" charset="0"/>
                        <a:buNone/>
                      </a:pPr>
                      <a:r>
                        <a:rPr lang="fr-FR" sz="1300" dirty="0">
                          <a:latin typeface="Century Gothic" panose="020B0502020202020204" pitchFamily="34" charset="0"/>
                        </a:rPr>
                        <a:t>          - Optimisation conso énergétique (hors enveloppe)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fr-FR" sz="1300" dirty="0">
                          <a:latin typeface="Century Gothic" panose="020B0502020202020204" pitchFamily="34" charset="0"/>
                        </a:rPr>
                        <a:t>          - SimuSanté, Bio Tech Lab, Mouvements liés au CReSI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fr-FR" sz="1300" dirty="0">
                          <a:latin typeface="Century Gothic" panose="020B0502020202020204" pitchFamily="34" charset="0"/>
                        </a:rPr>
                        <a:t>          - Rénovation du R+8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fr-FR" sz="1300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Pas de délocalisation temporaire de la PHTA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fr-FR" sz="1300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Création d’une nouvelle PHTA plus performante et répondant plus facilement aux enjeux de la PHTA de demain</a:t>
                      </a:r>
                    </a:p>
                    <a:p>
                      <a:pPr marL="285750" indent="-285750" algn="l" defTabSz="914400" rtl="0" eaLnBrk="1" latinLnBrk="0" hangingPunct="1">
                        <a:buFont typeface="Calibri" panose="020F0502020204030204" pitchFamily="34" charset="0"/>
                        <a:buChar char="-"/>
                      </a:pPr>
                      <a:r>
                        <a:rPr lang="fr-FR" sz="1300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Création de surfaces supplémentaires pour activités de laboratoires (départ de la PHTA) qui serviront d’unités tiroirs pour les R+1, R+2, R+5 et R+6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fr-FR" sz="1300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Incertitude sur la relocalisation rapide d’une nouvelle PHTA : financement et risque politique d’une relocalisation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fr-FR" sz="1300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Centrale gaz traitée dans en phase 2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fr-FR" sz="1300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Vigilance sur le lancement de la phase 2 pour atteinte cible Décret Tertiaire (2030)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fr-FR" sz="1300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Surfaces supplémentaires dans le patrimoine immobilier de l’UGA à maintenir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fr-FR" sz="1300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R-1, R0 Nord et R+4 non prévus (rénovation &lt; 10 ans)</a:t>
                      </a:r>
                      <a:endParaRPr lang="fr-FR" sz="13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914507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61577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A6DA7AA-A55C-42DF-8FDC-8EAC3A715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25</a:t>
            </a:fld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C7E645D-901B-4029-B2C1-5CE848D98CFB}"/>
              </a:ext>
            </a:extLst>
          </p:cNvPr>
          <p:cNvSpPr txBox="1"/>
          <p:nvPr/>
        </p:nvSpPr>
        <p:spPr>
          <a:xfrm>
            <a:off x="392845" y="91752"/>
            <a:ext cx="7443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>
                <a:solidFill>
                  <a:schemeClr val="accent3"/>
                </a:solidFill>
              </a:rPr>
              <a:t>SYNTHESE</a:t>
            </a:r>
          </a:p>
        </p:txBody>
      </p:sp>
      <p:graphicFrame>
        <p:nvGraphicFramePr>
          <p:cNvPr id="3" name="Tableau 4">
            <a:extLst>
              <a:ext uri="{FF2B5EF4-FFF2-40B4-BE49-F238E27FC236}">
                <a16:creationId xmlns:a16="http://schemas.microsoft.com/office/drawing/2014/main" id="{74AB761E-69AD-42AE-8153-CCBE919A84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4926423"/>
              </p:ext>
            </p:extLst>
          </p:nvPr>
        </p:nvGraphicFramePr>
        <p:xfrm>
          <a:off x="240445" y="553671"/>
          <a:ext cx="11237181" cy="61874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245455">
                  <a:extLst>
                    <a:ext uri="{9D8B030D-6E8A-4147-A177-3AD203B41FA5}">
                      <a16:colId xmlns:a16="http://schemas.microsoft.com/office/drawing/2014/main" val="2973890188"/>
                    </a:ext>
                  </a:extLst>
                </a:gridCol>
                <a:gridCol w="1717826">
                  <a:extLst>
                    <a:ext uri="{9D8B030D-6E8A-4147-A177-3AD203B41FA5}">
                      <a16:colId xmlns:a16="http://schemas.microsoft.com/office/drawing/2014/main" val="763899373"/>
                    </a:ext>
                  </a:extLst>
                </a:gridCol>
                <a:gridCol w="1654780">
                  <a:extLst>
                    <a:ext uri="{9D8B030D-6E8A-4147-A177-3AD203B41FA5}">
                      <a16:colId xmlns:a16="http://schemas.microsoft.com/office/drawing/2014/main" val="3937923128"/>
                    </a:ext>
                  </a:extLst>
                </a:gridCol>
                <a:gridCol w="1654780">
                  <a:extLst>
                    <a:ext uri="{9D8B030D-6E8A-4147-A177-3AD203B41FA5}">
                      <a16:colId xmlns:a16="http://schemas.microsoft.com/office/drawing/2014/main" val="709244667"/>
                    </a:ext>
                  </a:extLst>
                </a:gridCol>
                <a:gridCol w="1654780">
                  <a:extLst>
                    <a:ext uri="{9D8B030D-6E8A-4147-A177-3AD203B41FA5}">
                      <a16:colId xmlns:a16="http://schemas.microsoft.com/office/drawing/2014/main" val="2975827635"/>
                    </a:ext>
                  </a:extLst>
                </a:gridCol>
                <a:gridCol w="1654780">
                  <a:extLst>
                    <a:ext uri="{9D8B030D-6E8A-4147-A177-3AD203B41FA5}">
                      <a16:colId xmlns:a16="http://schemas.microsoft.com/office/drawing/2014/main" val="1677096241"/>
                    </a:ext>
                  </a:extLst>
                </a:gridCol>
                <a:gridCol w="1654780">
                  <a:extLst>
                    <a:ext uri="{9D8B030D-6E8A-4147-A177-3AD203B41FA5}">
                      <a16:colId xmlns:a16="http://schemas.microsoft.com/office/drawing/2014/main" val="1213424909"/>
                    </a:ext>
                  </a:extLst>
                </a:gridCol>
              </a:tblGrid>
              <a:tr h="867893">
                <a:tc>
                  <a:txBody>
                    <a:bodyPr/>
                    <a:lstStyle/>
                    <a:p>
                      <a:r>
                        <a:rPr lang="fr-FR" sz="1400"/>
                        <a:t>Scénario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/>
                        <a:t>Sécurité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/>
                        <a:t>Rénovation</a:t>
                      </a:r>
                    </a:p>
                    <a:p>
                      <a:r>
                        <a:rPr lang="fr-FR" sz="1200" b="0" i="1"/>
                        <a:t>Ratio de rénovation</a:t>
                      </a:r>
                    </a:p>
                    <a:p>
                      <a:endParaRPr lang="fr-F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/>
                        <a:t>Rénovation énergétique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/>
                        <a:t>Pérennité du bâtiment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/>
                        <a:t>Coût TDC HT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/>
                        <a:t>Délai global des travaux </a:t>
                      </a:r>
                      <a:r>
                        <a:rPr lang="fr-FR" sz="1200" b="0" i="1"/>
                        <a:t>(hors études préalables et décision d’investissement)</a:t>
                      </a:r>
                      <a:endParaRPr lang="fr-FR" sz="1400" b="0" i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2472903"/>
                  </a:ext>
                </a:extLst>
              </a:tr>
              <a:tr h="808038">
                <a:tc>
                  <a:txBody>
                    <a:bodyPr/>
                    <a:lstStyle/>
                    <a:p>
                      <a:r>
                        <a:rPr lang="fr-FR" sz="1400" b="1"/>
                        <a:t>Scénario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200"/>
                        <a:t>Ph 1 : 100%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/>
                        <a:t>Ph1 : 32%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/>
                        <a:t>Ph2 : 48%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/>
                        <a:t>Ph3 : 79%</a:t>
                      </a:r>
                      <a:endParaRPr lang="en-US" sz="1200">
                        <a:highlight>
                          <a:srgbClr val="FFFF00"/>
                        </a:highligh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/>
                        <a:t>Ph 1 : -47% conso</a:t>
                      </a:r>
                      <a:endParaRPr lang="fr-FR" sz="1200">
                        <a:highlight>
                          <a:srgbClr val="FFFF00"/>
                        </a:highligh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200" b="0"/>
                        <a:t>Phase 1 : 80%</a:t>
                      </a:r>
                    </a:p>
                    <a:p>
                      <a:pPr algn="l"/>
                      <a:r>
                        <a:rPr lang="fr-FR" sz="1200" b="0"/>
                        <a:t>Phase 2 : 20% (sur-toiture et locaux tech)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/>
                        <a:t>Ph 1 : 20,5M€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Ph 2 : 6,8M€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Ph 3 : 12,2M€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Total : 39,4M€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/>
                        <a:t>78 mois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2832230"/>
                  </a:ext>
                </a:extLst>
              </a:tr>
              <a:tr h="808038">
                <a:tc>
                  <a:txBody>
                    <a:bodyPr/>
                    <a:lstStyle/>
                    <a:p>
                      <a:r>
                        <a:rPr lang="fr-FR" sz="1400" b="1"/>
                        <a:t>Variantes économiques</a:t>
                      </a:r>
                      <a:endParaRPr lang="fr-FR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/>
                        <a:t>Ph 1 : 100%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/>
                        <a:t>Ph1 : 25%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/>
                        <a:t>Ph2 : 41%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/>
                        <a:t>Ph3 : 41%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/>
                        <a:t>Ph 1 : -42% conso</a:t>
                      </a:r>
                      <a:endParaRPr lang="fr-FR" sz="1200">
                        <a:highlight>
                          <a:srgbClr val="FFFF00"/>
                        </a:highligh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200" b="0"/>
                        <a:t>Phase 1 : 70%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/>
                        <a:t>Ph 1 : 16,9M€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Ph 2 : 5,5M€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Ph 3 : 1,8M€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Total : 24,2M€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/>
                        <a:t>60 mois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6250114"/>
                  </a:ext>
                </a:extLst>
              </a:tr>
              <a:tr h="987602">
                <a:tc>
                  <a:txBody>
                    <a:bodyPr/>
                    <a:lstStyle/>
                    <a:p>
                      <a:r>
                        <a:rPr lang="fr-FR" sz="1400" b="1"/>
                        <a:t>Scénario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FR" sz="1200"/>
                        <a:t>Ph 1 : 70%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FR" sz="1200"/>
                        <a:t>BT Energie : 100% (centrale gaz)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/>
                        <a:t>Base : 21%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/>
                        <a:t>BT Enveloppe : 16%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/>
                        <a:t>BT TP : 21%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/>
                        <a:t>BT Labos : 21%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/>
                        <a:t>Total : 79%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/>
                        <a:t>Base : -18% conso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/>
                        <a:t>Base + BT Enveloppe 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/>
                        <a:t>-47% conso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FR" sz="1200"/>
                        <a:t>BT enveloppe : 100%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/>
                        <a:t>Base : 9,6M€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/>
                        <a:t>BT Enveloppe : 16,2M€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/>
                        <a:t>BT TP : 5,6M€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/>
                        <a:t>BT Labos : 7,6M€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 b="1" i="0"/>
                        <a:t>Total : 39,1M€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200"/>
                        <a:t>84 mois</a:t>
                      </a: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200"/>
                        <a:t>Optimisation possible si BT fait en parallèles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44119454"/>
                  </a:ext>
                </a:extLst>
              </a:tr>
              <a:tr h="8739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/>
                        <a:t>Variantes économiques</a:t>
                      </a:r>
                      <a:endParaRPr lang="fr-FR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FR" sz="1200"/>
                        <a:t>Ph 1 : 70%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FR" sz="1200"/>
                        <a:t>BT Energie : 100% (centrale gaz)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/>
                        <a:t>Base : 14%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/>
                        <a:t>BT Enveloppe : 6%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/>
                        <a:t>BT TP : 21%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/>
                        <a:t>BT Labos : 0%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/>
                        <a:t>Total : 41%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/>
                        <a:t>Base : -18% conso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/>
                        <a:t>Base + BT Enveloppe 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/>
                        <a:t>-42% conso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/>
                        <a:t>BT enveloppe : 70%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/>
                        <a:t>Ph 1 : 7,3M€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/>
                        <a:t>BT Enveloppe : 10,3M€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/>
                        <a:t>BT TP : 5,6M€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/>
                        <a:t>BT Labos : 0,6M€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 b="1" i="0"/>
                        <a:t>Total : 23,9M€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200"/>
                        <a:t>66 mois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43341895"/>
                  </a:ext>
                </a:extLst>
              </a:tr>
              <a:tr h="808038">
                <a:tc>
                  <a:txBody>
                    <a:bodyPr/>
                    <a:lstStyle/>
                    <a:p>
                      <a:r>
                        <a:rPr lang="fr-FR" sz="1400" b="1"/>
                        <a:t>Scénario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FR" sz="1200"/>
                        <a:t>Ph 1 : 70%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FR" sz="1200"/>
                        <a:t>Ph 2 : 100% (centrale gaz)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/>
                        <a:t>Ph1 : 32%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/>
                        <a:t>Ph2 : 58%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/>
                        <a:t>Ph3 : 79%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/>
                        <a:t>Ph 1 : -18% conso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/>
                        <a:t>Ph1 + Ph2 : -47% conso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FR" sz="1200" b="0"/>
                        <a:t>Phase 2 : 100%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</a:rPr>
                        <a:t>Ph 1 : 18,8M€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</a:rPr>
                        <a:t>Ph 2 : 17,2M€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</a:rPr>
                        <a:t>Ph 3 : 7,5M€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Total : 43,5M€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200"/>
                        <a:t>78 mois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2543842"/>
                  </a:ext>
                </a:extLst>
              </a:tr>
              <a:tr h="130354">
                <a:tc gridSpan="5">
                  <a:txBody>
                    <a:bodyPr/>
                    <a:lstStyle/>
                    <a:p>
                      <a:pPr algn="l"/>
                      <a:r>
                        <a:rPr lang="fr-FR" sz="1400" b="1" kern="1200">
                          <a:solidFill>
                            <a:schemeClr val="dk1"/>
                          </a:solidFill>
                        </a:rPr>
                        <a:t>Scénario Bâtiment neuf </a:t>
                      </a:r>
                      <a:r>
                        <a:rPr lang="fr-FR" sz="1400"/>
                        <a:t>Estimation enveloppe bâtiment labo et enseignement de 15 000 m² dans œuvre</a:t>
                      </a:r>
                      <a:r>
                        <a:rPr lang="fr-FR" sz="1400" b="0"/>
                        <a:t> hors coût achat et adaptation terrain, VRD, démolition de JR et gestion de la friche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fr-FR" sz="1200" b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fr-FR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/>
                        <a:t>55 M€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i="1"/>
                        <a:t>24 mois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03197173"/>
                  </a:ext>
                </a:extLst>
              </a:tr>
              <a:tr h="299754">
                <a:tc gridSpan="5">
                  <a:txBody>
                    <a:bodyPr/>
                    <a:lstStyle/>
                    <a:p>
                      <a:r>
                        <a:rPr lang="fr-FR" sz="1400" b="1" kern="1200">
                          <a:solidFill>
                            <a:schemeClr val="dk1"/>
                          </a:solidFill>
                        </a:rPr>
                        <a:t>Uniquement mise en conformité sécurité et optimisation des conso énergétiques (Hors enveloppe)</a:t>
                      </a:r>
                      <a:endParaRPr lang="fr-FR" sz="1400" b="1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b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fr-FR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/>
                        <a:t>3,5 M€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53178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8672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A6DA7AA-A55C-42DF-8FDC-8EAC3A715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3</a:t>
            </a:fld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D6B3CBB-6601-439B-8D76-94642EDC4EC3}"/>
              </a:ext>
            </a:extLst>
          </p:cNvPr>
          <p:cNvSpPr txBox="1"/>
          <p:nvPr/>
        </p:nvSpPr>
        <p:spPr>
          <a:xfrm>
            <a:off x="392843" y="1186609"/>
            <a:ext cx="11494356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fr-FR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Répondre aux attendus identifiés :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fr-FR" sz="1600" dirty="0">
                <a:latin typeface="Century Gothic" panose="020B0502020202020204" pitchFamily="34" charset="0"/>
              </a:rPr>
              <a:t>Mettre en sécurité le bâtiment au regard des évolutions réglementaires : risque incendie et risque chimique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fr-FR" sz="1600" dirty="0">
                <a:latin typeface="Century Gothic" panose="020B0502020202020204" pitchFamily="34" charset="0"/>
              </a:rPr>
              <a:t>Inscrire Jean </a:t>
            </a:r>
            <a:r>
              <a:rPr lang="fr-FR" sz="1600" dirty="0" err="1">
                <a:latin typeface="Century Gothic" panose="020B0502020202020204" pitchFamily="34" charset="0"/>
              </a:rPr>
              <a:t>Roget</a:t>
            </a:r>
            <a:r>
              <a:rPr lang="fr-FR" sz="1600" dirty="0">
                <a:latin typeface="Century Gothic" panose="020B0502020202020204" pitchFamily="34" charset="0"/>
              </a:rPr>
              <a:t> dans la stratégie énergétique de l’UGA : décret tertiaire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fr-FR" sz="1600" spc="-20" dirty="0">
                <a:latin typeface="Century Gothic" panose="020B0502020202020204" pitchFamily="34" charset="0"/>
              </a:rPr>
              <a:t>Améliorer la sécurité sanitaire et le confort des usagers et des exploitants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fr-FR" sz="1600" dirty="0">
                <a:latin typeface="Century Gothic" panose="020B0502020202020204" pitchFamily="34" charset="0"/>
              </a:rPr>
              <a:t>Rénover les surfaces immobilières et pérenniser le patrimoine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fr-FR" sz="1600" dirty="0">
                <a:latin typeface="Century Gothic" panose="020B0502020202020204" pitchFamily="34" charset="0"/>
              </a:rPr>
              <a:t>Redéfinir une offre immobilière cohérente avec les futurs besoins de la recherche et de l’enseignement</a:t>
            </a:r>
          </a:p>
          <a:p>
            <a:pPr>
              <a:spcAft>
                <a:spcPts val="300"/>
              </a:spcAft>
            </a:pPr>
            <a:endParaRPr lang="fr-FR" sz="1600" b="0" i="0" u="none" strike="noStrike" baseline="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pPr>
              <a:spcAft>
                <a:spcPts val="300"/>
              </a:spcAft>
            </a:pPr>
            <a:r>
              <a:rPr lang="fr-FR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Opérations particulières intégrées au schéma directeur Jean </a:t>
            </a:r>
            <a:r>
              <a:rPr lang="fr-FR" b="1" dirty="0" err="1">
                <a:solidFill>
                  <a:schemeClr val="accent1"/>
                </a:solidFill>
                <a:latin typeface="Century Gothic" panose="020B0502020202020204" pitchFamily="34" charset="0"/>
              </a:rPr>
              <a:t>Roget</a:t>
            </a:r>
            <a:r>
              <a:rPr lang="fr-FR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 :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fr-FR" sz="1600" dirty="0">
                <a:latin typeface="Century Gothic" panose="020B0502020202020204" pitchFamily="34" charset="0"/>
              </a:rPr>
              <a:t>Départ vers </a:t>
            </a:r>
            <a:r>
              <a:rPr lang="fr-FR" sz="1600" dirty="0" err="1">
                <a:latin typeface="Century Gothic" panose="020B0502020202020204" pitchFamily="34" charset="0"/>
              </a:rPr>
              <a:t>CReSI</a:t>
            </a:r>
            <a:r>
              <a:rPr lang="fr-FR" sz="1600" dirty="0">
                <a:latin typeface="Century Gothic" panose="020B0502020202020204" pitchFamily="34" charset="0"/>
              </a:rPr>
              <a:t> d’une équipes TIMC (SPM) et d’AGEIS, en 2024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fr-FR" sz="1600" dirty="0">
                <a:latin typeface="Century Gothic" panose="020B0502020202020204" pitchFamily="34" charset="0"/>
              </a:rPr>
              <a:t>Arrivée des équipes TIMC depuis Taillefer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fr-FR" sz="1600" dirty="0">
                <a:latin typeface="Century Gothic" panose="020B0502020202020204" pitchFamily="34" charset="0"/>
              </a:rPr>
              <a:t>Création d’un centre de simulation en santé (</a:t>
            </a:r>
            <a:r>
              <a:rPr lang="fr-FR" sz="1600" dirty="0" err="1">
                <a:latin typeface="Century Gothic" panose="020B0502020202020204" pitchFamily="34" charset="0"/>
              </a:rPr>
              <a:t>SimuSanté</a:t>
            </a:r>
            <a:r>
              <a:rPr lang="fr-FR" sz="1600" dirty="0">
                <a:latin typeface="Century Gothic" panose="020B0502020202020204" pitchFamily="34" charset="0"/>
              </a:rPr>
              <a:t>)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fr-FR" sz="1600" dirty="0">
                <a:latin typeface="Century Gothic" panose="020B0502020202020204" pitchFamily="34" charset="0"/>
              </a:rPr>
              <a:t>Création de la plateforme pédagogique </a:t>
            </a:r>
            <a:r>
              <a:rPr lang="fr-FR" sz="1600" dirty="0" err="1">
                <a:latin typeface="Century Gothic" panose="020B0502020202020204" pitchFamily="34" charset="0"/>
              </a:rPr>
              <a:t>BioTech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Lab</a:t>
            </a:r>
            <a:endParaRPr lang="fr-FR" sz="1600" dirty="0">
              <a:latin typeface="Century Gothic" panose="020B050202020202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fr-FR" sz="1600" dirty="0">
                <a:latin typeface="Century Gothic" panose="020B0502020202020204" pitchFamily="34" charset="0"/>
              </a:rPr>
              <a:t>Restauration de l’offre laboratoire P3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fr-FR" sz="1600" dirty="0">
                <a:latin typeface="Century Gothic" panose="020B0502020202020204" pitchFamily="34" charset="0"/>
              </a:rPr>
              <a:t>Réaménagement des espaces d’enseignement TP (travaux pratiques)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fr-FR" sz="1600" dirty="0">
                <a:latin typeface="Century Gothic" panose="020B0502020202020204" pitchFamily="34" charset="0"/>
              </a:rPr>
              <a:t>Regroupement fonctionnel pour favoriser la sérendipité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4874B55-BFC5-4D76-9059-D90CCA4C88CF}"/>
              </a:ext>
            </a:extLst>
          </p:cNvPr>
          <p:cNvSpPr txBox="1"/>
          <p:nvPr/>
        </p:nvSpPr>
        <p:spPr>
          <a:xfrm>
            <a:off x="392845" y="248872"/>
            <a:ext cx="5506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>
                <a:solidFill>
                  <a:schemeClr val="accent3"/>
                </a:solidFill>
              </a:rPr>
              <a:t>RAPPEL DES PRINCIPAUX OBJECTIFS</a:t>
            </a:r>
          </a:p>
        </p:txBody>
      </p:sp>
    </p:spTree>
    <p:extLst>
      <p:ext uri="{BB962C8B-B14F-4D97-AF65-F5344CB8AC3E}">
        <p14:creationId xmlns:p14="http://schemas.microsoft.com/office/powerpoint/2010/main" val="3130051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979E27E-386A-46F0-A33A-C1C76D5A8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4</a:t>
            </a:fld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CD636DD-8CA9-4C9C-8294-53582EBCCA16}"/>
              </a:ext>
            </a:extLst>
          </p:cNvPr>
          <p:cNvSpPr txBox="1">
            <a:spLocks/>
          </p:cNvSpPr>
          <p:nvPr/>
        </p:nvSpPr>
        <p:spPr>
          <a:xfrm>
            <a:off x="1383532" y="1139609"/>
            <a:ext cx="7221571" cy="56061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 defTabSz="457200">
              <a:lnSpc>
                <a:spcPct val="170000"/>
              </a:lnSpc>
              <a:spcAft>
                <a:spcPts val="3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fr-FR" sz="2600" b="1" dirty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+mn-cs"/>
              </a:rPr>
              <a:t>Suppression des consommations « inutiles »</a:t>
            </a:r>
          </a:p>
          <a:p>
            <a:pPr marL="742950" lvl="1" indent="-285750">
              <a:lnSpc>
                <a:spcPct val="170000"/>
              </a:lnSpc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2200" dirty="0">
                <a:latin typeface="Century Gothic" panose="020B0502020202020204" pitchFamily="34" charset="0"/>
              </a:rPr>
              <a:t>Programmation horaire des CTA</a:t>
            </a:r>
          </a:p>
          <a:p>
            <a:pPr marL="742950" lvl="1" indent="-285750">
              <a:lnSpc>
                <a:spcPct val="170000"/>
              </a:lnSpc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2200" dirty="0">
                <a:latin typeface="Century Gothic" panose="020B0502020202020204" pitchFamily="34" charset="0"/>
              </a:rPr>
              <a:t>Programmation horaire du chauffage</a:t>
            </a:r>
          </a:p>
          <a:p>
            <a:pPr marL="742950" lvl="1" indent="-285750">
              <a:lnSpc>
                <a:spcPct val="170000"/>
              </a:lnSpc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2200" dirty="0">
                <a:latin typeface="Century Gothic" panose="020B0502020202020204" pitchFamily="34" charset="0"/>
              </a:rPr>
              <a:t>Désinfection du P3 pour pouvoir couper les installations techniques associées</a:t>
            </a:r>
          </a:p>
          <a:p>
            <a:pPr marL="571500" indent="-571500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fr-FR" sz="1600" b="1" dirty="0">
              <a:solidFill>
                <a:srgbClr val="A6A6A6"/>
              </a:solidFill>
              <a:latin typeface="Abadi Extra Light" panose="020B0204020104020204" pitchFamily="34" charset="0"/>
              <a:cs typeface="+mn-cs"/>
            </a:endParaRPr>
          </a:p>
          <a:p>
            <a:pPr marL="285750" indent="-285750" defTabSz="457200">
              <a:lnSpc>
                <a:spcPct val="170000"/>
              </a:lnSpc>
              <a:spcAft>
                <a:spcPts val="3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fr-FR" sz="2600" b="1" dirty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+mn-cs"/>
              </a:rPr>
              <a:t>Amélioration de l’enveloppe</a:t>
            </a:r>
          </a:p>
          <a:p>
            <a:pPr marL="742950" lvl="1" indent="-285750">
              <a:lnSpc>
                <a:spcPct val="170000"/>
              </a:lnSpc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2200" dirty="0">
                <a:latin typeface="Century Gothic" panose="020B0502020202020204" pitchFamily="34" charset="0"/>
              </a:rPr>
              <a:t>Isolation des 4 façades par l’extérieur</a:t>
            </a:r>
          </a:p>
          <a:p>
            <a:pPr marL="742950" lvl="1" indent="-285750">
              <a:lnSpc>
                <a:spcPct val="170000"/>
              </a:lnSpc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2200" dirty="0">
                <a:latin typeface="Century Gothic" panose="020B0502020202020204" pitchFamily="34" charset="0"/>
              </a:rPr>
              <a:t>Remplacement des menuiseries en simple vitrage</a:t>
            </a:r>
          </a:p>
          <a:p>
            <a:pPr marL="742950" lvl="1" indent="-285750">
              <a:lnSpc>
                <a:spcPct val="170000"/>
              </a:lnSpc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2200" dirty="0">
                <a:latin typeface="Century Gothic" panose="020B0502020202020204" pitchFamily="34" charset="0"/>
              </a:rPr>
              <a:t>Ventilation dans les locaux non ventilés</a:t>
            </a:r>
          </a:p>
          <a:p>
            <a:pPr marL="742950" lvl="1" indent="-285750">
              <a:lnSpc>
                <a:spcPct val="170000"/>
              </a:lnSpc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2200" dirty="0">
                <a:latin typeface="Century Gothic" panose="020B0502020202020204" pitchFamily="34" charset="0"/>
              </a:rPr>
              <a:t>Protections solaires extérieures</a:t>
            </a:r>
          </a:p>
          <a:p>
            <a:pPr marL="457200" indent="-457200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fr-FR" sz="1600" b="1" dirty="0">
              <a:solidFill>
                <a:srgbClr val="A6A6A6"/>
              </a:solidFill>
              <a:latin typeface="Abadi Extra Light" panose="020B0204020104020204" pitchFamily="34" charset="0"/>
              <a:cs typeface="+mn-cs"/>
            </a:endParaRPr>
          </a:p>
          <a:p>
            <a:pPr marL="285750" indent="-285750" defTabSz="457200">
              <a:lnSpc>
                <a:spcPct val="170000"/>
              </a:lnSpc>
              <a:spcAft>
                <a:spcPts val="3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fr-FR" sz="2600" b="1" dirty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+mn-cs"/>
              </a:rPr>
              <a:t>Optimisation des systèmes techniques</a:t>
            </a:r>
          </a:p>
          <a:p>
            <a:pPr marL="742950" lvl="1" indent="-285750">
              <a:lnSpc>
                <a:spcPct val="170000"/>
              </a:lnSpc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2200" dirty="0">
                <a:latin typeface="Century Gothic" panose="020B0502020202020204" pitchFamily="34" charset="0"/>
              </a:rPr>
              <a:t>Equilibrage des réseaux aérauliques</a:t>
            </a:r>
          </a:p>
          <a:p>
            <a:pPr marL="742950" lvl="1" indent="-285750">
              <a:lnSpc>
                <a:spcPct val="170000"/>
              </a:lnSpc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2200" dirty="0">
                <a:latin typeface="Century Gothic" panose="020B0502020202020204" pitchFamily="34" charset="0"/>
              </a:rPr>
              <a:t>Équilibrage des réseaux hydrauliques</a:t>
            </a:r>
          </a:p>
          <a:p>
            <a:pPr marL="742950" lvl="1" indent="-285750">
              <a:lnSpc>
                <a:spcPct val="170000"/>
              </a:lnSpc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2200" dirty="0">
                <a:latin typeface="Century Gothic" panose="020B0502020202020204" pitchFamily="34" charset="0"/>
              </a:rPr>
              <a:t>Mise en place de batteries électriques sur les CTA des animaleries</a:t>
            </a:r>
          </a:p>
          <a:p>
            <a:pPr marL="742950" lvl="1" indent="-285750">
              <a:lnSpc>
                <a:spcPct val="170000"/>
              </a:lnSpc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2200" dirty="0">
                <a:latin typeface="Century Gothic" panose="020B0502020202020204" pitchFamily="34" charset="0"/>
              </a:rPr>
              <a:t>Sécurisation des extractions des sorbonnes</a:t>
            </a:r>
          </a:p>
        </p:txBody>
      </p:sp>
      <p:sp>
        <p:nvSpPr>
          <p:cNvPr id="13" name="Nuage 12">
            <a:extLst>
              <a:ext uri="{FF2B5EF4-FFF2-40B4-BE49-F238E27FC236}">
                <a16:creationId xmlns:a16="http://schemas.microsoft.com/office/drawing/2014/main" id="{BF506DDB-2B1B-46A3-ADEA-5F27835B6DAF}"/>
              </a:ext>
            </a:extLst>
          </p:cNvPr>
          <p:cNvSpPr/>
          <p:nvPr/>
        </p:nvSpPr>
        <p:spPr>
          <a:xfrm>
            <a:off x="7611295" y="1542644"/>
            <a:ext cx="2547134" cy="112595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>
                <a:latin typeface="Century Gothic" panose="020B0502020202020204" pitchFamily="34" charset="0"/>
              </a:rPr>
              <a:t>A faire dès que possible </a:t>
            </a:r>
            <a:r>
              <a:rPr lang="fr-FR" sz="1100">
                <a:latin typeface="Century Gothic" panose="020B0502020202020204" pitchFamily="34" charset="0"/>
                <a:sym typeface="Wingdings" panose="05000000000000000000" pitchFamily="2" charset="2"/>
              </a:rPr>
              <a:t> gisement d’économies important</a:t>
            </a:r>
            <a:endParaRPr lang="fr-FR" sz="1100">
              <a:latin typeface="Century Gothic" panose="020B0502020202020204" pitchFamily="34" charset="0"/>
            </a:endParaRPr>
          </a:p>
        </p:txBody>
      </p:sp>
      <p:sp>
        <p:nvSpPr>
          <p:cNvPr id="14" name="Nuage 13">
            <a:extLst>
              <a:ext uri="{FF2B5EF4-FFF2-40B4-BE49-F238E27FC236}">
                <a16:creationId xmlns:a16="http://schemas.microsoft.com/office/drawing/2014/main" id="{09857BF6-25C9-4754-BA4F-5BB3D7E88B36}"/>
              </a:ext>
            </a:extLst>
          </p:cNvPr>
          <p:cNvSpPr/>
          <p:nvPr/>
        </p:nvSpPr>
        <p:spPr>
          <a:xfrm>
            <a:off x="7486370" y="2850064"/>
            <a:ext cx="2796984" cy="1250871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u="sng">
                <a:latin typeface="Century Gothic" panose="020B0502020202020204" pitchFamily="34" charset="0"/>
              </a:rPr>
              <a:t>/!\</a:t>
            </a:r>
            <a:r>
              <a:rPr lang="fr-FR" sz="1100">
                <a:latin typeface="Century Gothic" panose="020B0502020202020204" pitchFamily="34" charset="0"/>
              </a:rPr>
              <a:t> la ventilation doit être réalisée avant le remplacement des menuiseries</a:t>
            </a:r>
          </a:p>
        </p:txBody>
      </p:sp>
      <p:sp>
        <p:nvSpPr>
          <p:cNvPr id="15" name="Nuage 14">
            <a:extLst>
              <a:ext uri="{FF2B5EF4-FFF2-40B4-BE49-F238E27FC236}">
                <a16:creationId xmlns:a16="http://schemas.microsoft.com/office/drawing/2014/main" id="{E7FEC708-9EDD-438D-9FE7-9A8A02FD1586}"/>
              </a:ext>
            </a:extLst>
          </p:cNvPr>
          <p:cNvSpPr/>
          <p:nvPr/>
        </p:nvSpPr>
        <p:spPr>
          <a:xfrm>
            <a:off x="7761069" y="4108434"/>
            <a:ext cx="2247587" cy="87009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>
                <a:latin typeface="Century Gothic" panose="020B0502020202020204" pitchFamily="34" charset="0"/>
              </a:rPr>
              <a:t>Isolation à réaliser en une seule fois</a:t>
            </a:r>
          </a:p>
        </p:txBody>
      </p:sp>
      <p:sp>
        <p:nvSpPr>
          <p:cNvPr id="16" name="Nuage 15">
            <a:extLst>
              <a:ext uri="{FF2B5EF4-FFF2-40B4-BE49-F238E27FC236}">
                <a16:creationId xmlns:a16="http://schemas.microsoft.com/office/drawing/2014/main" id="{19DD296A-4D5B-472D-AF72-FFCAC18483BC}"/>
              </a:ext>
            </a:extLst>
          </p:cNvPr>
          <p:cNvSpPr/>
          <p:nvPr/>
        </p:nvSpPr>
        <p:spPr>
          <a:xfrm>
            <a:off x="7531253" y="5201315"/>
            <a:ext cx="2707219" cy="116701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latin typeface="Century Gothic" panose="020B0502020202020204" pitchFamily="34" charset="0"/>
              </a:rPr>
              <a:t>L’équilibrage peut être réalisé avant l’enveloppe, mais devra être refait après</a:t>
            </a:r>
          </a:p>
        </p:txBody>
      </p:sp>
      <p:sp>
        <p:nvSpPr>
          <p:cNvPr id="22" name="Flèche : bas 21">
            <a:extLst>
              <a:ext uri="{FF2B5EF4-FFF2-40B4-BE49-F238E27FC236}">
                <a16:creationId xmlns:a16="http://schemas.microsoft.com/office/drawing/2014/main" id="{5493A7C5-FD47-44BC-A11C-1C6E8630FA5C}"/>
              </a:ext>
            </a:extLst>
          </p:cNvPr>
          <p:cNvSpPr/>
          <p:nvPr/>
        </p:nvSpPr>
        <p:spPr>
          <a:xfrm>
            <a:off x="905730" y="1448655"/>
            <a:ext cx="399090" cy="4744149"/>
          </a:xfrm>
          <a:prstGeom prst="downArrow">
            <a:avLst/>
          </a:prstGeom>
          <a:gradFill>
            <a:gsLst>
              <a:gs pos="0">
                <a:srgbClr val="FF0000"/>
              </a:gs>
              <a:gs pos="30000">
                <a:schemeClr val="accent2"/>
              </a:gs>
              <a:gs pos="64000">
                <a:schemeClr val="accent4"/>
              </a:gs>
              <a:gs pos="100000">
                <a:srgbClr val="92D05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C6EA11E-8817-40F3-AB32-2B0818685C93}"/>
              </a:ext>
            </a:extLst>
          </p:cNvPr>
          <p:cNvSpPr txBox="1"/>
          <p:nvPr/>
        </p:nvSpPr>
        <p:spPr>
          <a:xfrm rot="16200000">
            <a:off x="354892" y="3607735"/>
            <a:ext cx="7521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>
                <a:latin typeface="Century Gothic" panose="020B0502020202020204" pitchFamily="34" charset="0"/>
              </a:rPr>
              <a:t>- 42 %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A7883FC-AF27-4D20-8F02-4B09C9FCC7E4}"/>
              </a:ext>
            </a:extLst>
          </p:cNvPr>
          <p:cNvSpPr txBox="1"/>
          <p:nvPr/>
        </p:nvSpPr>
        <p:spPr>
          <a:xfrm>
            <a:off x="392844" y="248872"/>
            <a:ext cx="101819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>
                <a:solidFill>
                  <a:schemeClr val="accent3"/>
                </a:solidFill>
              </a:rPr>
              <a:t>BASE DES SCENARIOS – </a:t>
            </a:r>
            <a:r>
              <a:rPr lang="fr-FR" sz="2400" b="1">
                <a:solidFill>
                  <a:schemeClr val="accent3"/>
                </a:solidFill>
              </a:rPr>
              <a:t>ZOOM SUR LE DECRET TERTIAIRE</a:t>
            </a:r>
            <a:endParaRPr lang="fr-FR" sz="2800" b="1">
              <a:solidFill>
                <a:schemeClr val="accent3"/>
              </a:solidFill>
            </a:endParaRPr>
          </a:p>
        </p:txBody>
      </p:sp>
      <p:sp>
        <p:nvSpPr>
          <p:cNvPr id="17" name="Titre 1">
            <a:extLst>
              <a:ext uri="{FF2B5EF4-FFF2-40B4-BE49-F238E27FC236}">
                <a16:creationId xmlns:a16="http://schemas.microsoft.com/office/drawing/2014/main" id="{B6B97A27-78A2-462E-966C-FDBBA5B715AB}"/>
              </a:ext>
            </a:extLst>
          </p:cNvPr>
          <p:cNvSpPr txBox="1">
            <a:spLocks/>
          </p:cNvSpPr>
          <p:nvPr/>
        </p:nvSpPr>
        <p:spPr>
          <a:xfrm>
            <a:off x="392843" y="791380"/>
            <a:ext cx="10055975" cy="4187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b="1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+mn-cs"/>
              </a:rPr>
              <a:t>Nécessité de baisser de 40% les consommations d’énergie à horizon 2030</a:t>
            </a:r>
          </a:p>
        </p:txBody>
      </p:sp>
    </p:spTree>
    <p:extLst>
      <p:ext uri="{BB962C8B-B14F-4D97-AF65-F5344CB8AC3E}">
        <p14:creationId xmlns:p14="http://schemas.microsoft.com/office/powerpoint/2010/main" val="3210561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A6DA7AA-A55C-42DF-8FDC-8EAC3A715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5</a:t>
            </a:fld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D6B3CBB-6601-439B-8D76-94642EDC4EC3}"/>
              </a:ext>
            </a:extLst>
          </p:cNvPr>
          <p:cNvSpPr txBox="1"/>
          <p:nvPr/>
        </p:nvSpPr>
        <p:spPr>
          <a:xfrm>
            <a:off x="290226" y="989139"/>
            <a:ext cx="11063574" cy="546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300"/>
              </a:spcAft>
              <a:buClr>
                <a:schemeClr val="accent3"/>
              </a:buClr>
              <a:buFont typeface="Wingdings" panose="05000000000000000000" pitchFamily="2" charset="2"/>
              <a:buChar char="Ø"/>
            </a:pPr>
            <a:r>
              <a:rPr lang="fr-FR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Famille 1 : </a:t>
            </a:r>
            <a:r>
              <a:rPr lang="fr-FR" b="1" u="sng" dirty="0">
                <a:solidFill>
                  <a:schemeClr val="accent1"/>
                </a:solidFill>
                <a:latin typeface="Century Gothic" panose="020B0502020202020204" pitchFamily="34" charset="0"/>
              </a:rPr>
              <a:t>Mise en conformité</a:t>
            </a:r>
            <a:r>
              <a:rPr lang="fr-FR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 pour lever l’avis défavorable de la commission de sécurité et améliorer la sécurité des utilisateurs</a:t>
            </a:r>
          </a:p>
          <a:p>
            <a:pPr marL="742950" lvl="1" indent="-285750"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1400" i="0" u="none" strike="noStrike" baseline="0" dirty="0">
                <a:latin typeface="Century Gothic" panose="020B0502020202020204" pitchFamily="34" charset="0"/>
              </a:rPr>
              <a:t>Distribution des gaz</a:t>
            </a:r>
            <a:endParaRPr lang="fr-FR" sz="1400" dirty="0">
              <a:latin typeface="Century Gothic" panose="020B0502020202020204" pitchFamily="34" charset="0"/>
            </a:endParaRPr>
          </a:p>
          <a:p>
            <a:pPr marL="742950" lvl="1" indent="-285750"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1400" i="0" u="none" strike="noStrike" baseline="0" dirty="0">
                <a:latin typeface="Century Gothic" panose="020B0502020202020204" pitchFamily="34" charset="0"/>
              </a:rPr>
              <a:t>Stockages des produits chimiques</a:t>
            </a:r>
          </a:p>
          <a:p>
            <a:pPr marL="742950" lvl="1" indent="-285750"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1400" dirty="0">
                <a:latin typeface="Century Gothic" panose="020B0502020202020204" pitchFamily="34" charset="0"/>
              </a:rPr>
              <a:t>Mise en sécurité incendie</a:t>
            </a:r>
          </a:p>
          <a:p>
            <a:pPr marL="742950" lvl="1" indent="-285750"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1400" i="0" u="none" strike="noStrike" baseline="0" dirty="0">
                <a:latin typeface="Century Gothic" panose="020B0502020202020204" pitchFamily="34" charset="0"/>
              </a:rPr>
              <a:t>Régularisation administrative des évolutions antérieures</a:t>
            </a:r>
          </a:p>
          <a:p>
            <a:pPr marL="628650" lvl="1" indent="-171450">
              <a:spcAft>
                <a:spcPts val="300"/>
              </a:spcAft>
              <a:buClr>
                <a:schemeClr val="accent3"/>
              </a:buClr>
              <a:buFont typeface="Courier New" panose="02070309020205020404" pitchFamily="49" charset="0"/>
              <a:buChar char="o"/>
            </a:pPr>
            <a:endParaRPr lang="fr-FR" sz="800" i="0" u="none" strike="noStrike" baseline="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pPr marL="285750" indent="-285750">
              <a:spcAft>
                <a:spcPts val="300"/>
              </a:spcAft>
              <a:buClr>
                <a:schemeClr val="accent3"/>
              </a:buClr>
              <a:buFont typeface="Wingdings" panose="05000000000000000000" pitchFamily="2" charset="2"/>
              <a:buChar char="Ø"/>
            </a:pPr>
            <a:r>
              <a:rPr lang="fr-FR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Famille 2 : Travaux permettant d’améliorer la </a:t>
            </a:r>
            <a:r>
              <a:rPr lang="fr-FR" b="1" u="sng" dirty="0">
                <a:solidFill>
                  <a:schemeClr val="accent1"/>
                </a:solidFill>
                <a:latin typeface="Century Gothic" panose="020B0502020202020204" pitchFamily="34" charset="0"/>
              </a:rPr>
              <a:t>performance énergétique du bâtiment, </a:t>
            </a:r>
            <a:r>
              <a:rPr lang="fr-FR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le </a:t>
            </a:r>
            <a:r>
              <a:rPr lang="fr-FR" b="1" u="sng" dirty="0">
                <a:solidFill>
                  <a:schemeClr val="accent1"/>
                </a:solidFill>
                <a:latin typeface="Century Gothic" panose="020B0502020202020204" pitchFamily="34" charset="0"/>
              </a:rPr>
              <a:t>confort des utilisateurs</a:t>
            </a:r>
            <a:r>
              <a:rPr lang="fr-FR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 et la </a:t>
            </a:r>
            <a:r>
              <a:rPr lang="fr-FR" b="1" u="sng" dirty="0">
                <a:solidFill>
                  <a:schemeClr val="accent1"/>
                </a:solidFill>
                <a:latin typeface="Century Gothic" panose="020B0502020202020204" pitchFamily="34" charset="0"/>
              </a:rPr>
              <a:t>pérennité du bâtiment</a:t>
            </a:r>
            <a:endParaRPr lang="fr-FR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pPr marL="742950" lvl="1" indent="-285750"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1400" i="0" u="none" strike="noStrike" baseline="0" dirty="0">
                <a:latin typeface="Century Gothic" panose="020B0502020202020204" pitchFamily="34" charset="0"/>
              </a:rPr>
              <a:t>Efficience des installations CVC et outils de suivi des consommations utilisateurs</a:t>
            </a:r>
          </a:p>
          <a:p>
            <a:pPr marL="742950" lvl="1" indent="-285750"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1400" dirty="0">
                <a:latin typeface="Century Gothic" panose="020B0502020202020204" pitchFamily="34" charset="0"/>
              </a:rPr>
              <a:t>Performance énergétique de l’enveloppe</a:t>
            </a:r>
          </a:p>
          <a:p>
            <a:pPr marL="742950" lvl="1" indent="-285750"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1400" i="0" u="none" strike="noStrike" baseline="0" dirty="0">
                <a:latin typeface="Century Gothic" panose="020B0502020202020204" pitchFamily="34" charset="0"/>
              </a:rPr>
              <a:t>Etanchéité de l’enveloppe (notamment la toiture)</a:t>
            </a:r>
          </a:p>
          <a:p>
            <a:pPr marL="742950" lvl="1" indent="-285750"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1400" dirty="0">
                <a:latin typeface="Century Gothic" panose="020B0502020202020204" pitchFamily="34" charset="0"/>
              </a:rPr>
              <a:t>Amélioration des outils d’exploitation de l’immeuble</a:t>
            </a:r>
            <a:endParaRPr lang="fr-FR" sz="1400" i="0" u="none" strike="noStrike" baseline="0" dirty="0">
              <a:latin typeface="Century Gothic" panose="020B0502020202020204" pitchFamily="34" charset="0"/>
            </a:endParaRPr>
          </a:p>
          <a:p>
            <a:pPr marL="628650" lvl="1" indent="-171450">
              <a:spcAft>
                <a:spcPts val="300"/>
              </a:spcAft>
              <a:buClr>
                <a:schemeClr val="accent3"/>
              </a:buClr>
              <a:buFont typeface="Courier New" panose="02070309020205020404" pitchFamily="49" charset="0"/>
              <a:buChar char="o"/>
            </a:pPr>
            <a:endParaRPr lang="fr-FR" sz="800" i="0" u="none" strike="noStrike" baseline="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pPr marL="285750" indent="-285750">
              <a:spcAft>
                <a:spcPts val="300"/>
              </a:spcAft>
              <a:buClr>
                <a:schemeClr val="accent3"/>
              </a:buClr>
              <a:buFont typeface="Wingdings" panose="05000000000000000000" pitchFamily="2" charset="2"/>
              <a:buChar char="Ø"/>
            </a:pPr>
            <a:r>
              <a:rPr lang="fr-FR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Famille 3 : </a:t>
            </a:r>
            <a:r>
              <a:rPr lang="fr-FR" b="1" u="sng" dirty="0">
                <a:solidFill>
                  <a:schemeClr val="accent1"/>
                </a:solidFill>
                <a:latin typeface="Century Gothic" panose="020B0502020202020204" pitchFamily="34" charset="0"/>
              </a:rPr>
              <a:t>Rénovation et réaménagement </a:t>
            </a:r>
            <a:r>
              <a:rPr lang="fr-FR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des espaces d’enseignement et de recherche</a:t>
            </a:r>
            <a:endParaRPr lang="fr-FR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pPr marL="742950" lvl="1" indent="-285750"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1400" dirty="0">
                <a:latin typeface="Century Gothic" panose="020B0502020202020204" pitchFamily="34" charset="0"/>
                <a:cs typeface="Times New Roman" panose="02020603050405020304" pitchFamily="18" charset="0"/>
              </a:rPr>
              <a:t>Projets Simu Santé, </a:t>
            </a:r>
            <a:r>
              <a:rPr lang="fr-FR" sz="1400" dirty="0" err="1">
                <a:latin typeface="Century Gothic" panose="020B0502020202020204" pitchFamily="34" charset="0"/>
                <a:cs typeface="Times New Roman" panose="02020603050405020304" pitchFamily="18" charset="0"/>
              </a:rPr>
              <a:t>BioTech</a:t>
            </a:r>
            <a:r>
              <a:rPr lang="fr-FR" sz="1400" dirty="0"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fr-FR" sz="1400" dirty="0" err="1">
                <a:latin typeface="Century Gothic" panose="020B0502020202020204" pitchFamily="34" charset="0"/>
                <a:cs typeface="Times New Roman" panose="02020603050405020304" pitchFamily="18" charset="0"/>
              </a:rPr>
              <a:t>Lab</a:t>
            </a:r>
            <a:r>
              <a:rPr lang="fr-FR" sz="1400" dirty="0">
                <a:latin typeface="Century Gothic" panose="020B0502020202020204" pitchFamily="34" charset="0"/>
                <a:cs typeface="Times New Roman" panose="02020603050405020304" pitchFamily="18" charset="0"/>
              </a:rPr>
              <a:t>, laboratoire P3</a:t>
            </a:r>
          </a:p>
          <a:p>
            <a:pPr marL="742950" lvl="1" indent="-285750"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1400" dirty="0">
                <a:latin typeface="Century Gothic" panose="020B0502020202020204" pitchFamily="34" charset="0"/>
                <a:cs typeface="Times New Roman" panose="02020603050405020304" pitchFamily="18" charset="0"/>
              </a:rPr>
              <a:t>Amélioration de la cohérence fonctionnelle…</a:t>
            </a:r>
          </a:p>
          <a:p>
            <a:pPr marL="742950" lvl="1" indent="-285750"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1400" dirty="0">
                <a:latin typeface="Century Gothic" panose="020B0502020202020204" pitchFamily="34" charset="0"/>
                <a:cs typeface="Times New Roman" panose="02020603050405020304" pitchFamily="18" charset="0"/>
              </a:rPr>
              <a:t>Rénovation des étages les plus vétustes (notamment R+1, R+2, R+3 et R+8) </a:t>
            </a:r>
          </a:p>
          <a:p>
            <a:pPr marL="742950" lvl="1" indent="-285750"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1400" dirty="0">
                <a:latin typeface="Century Gothic" panose="020B0502020202020204" pitchFamily="34" charset="0"/>
                <a:cs typeface="Times New Roman" panose="02020603050405020304" pitchFamily="18" charset="0"/>
              </a:rPr>
              <a:t>Amélioration et mise en œuvre de trames adaptées</a:t>
            </a:r>
          </a:p>
          <a:p>
            <a:pPr marL="742950" lvl="1" indent="-285750"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1400" dirty="0">
                <a:latin typeface="Century Gothic" panose="020B0502020202020204" pitchFamily="34" charset="0"/>
              </a:rPr>
              <a:t>Améliorer la sureté des secteurs critiques</a:t>
            </a:r>
          </a:p>
          <a:p>
            <a:pPr marL="742950" lvl="1" indent="-285750"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endParaRPr lang="fr-FR" sz="1600" dirty="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3D79C17-ED33-4523-B2D7-0DBFC1AC034D}"/>
              </a:ext>
            </a:extLst>
          </p:cNvPr>
          <p:cNvSpPr txBox="1"/>
          <p:nvPr/>
        </p:nvSpPr>
        <p:spPr>
          <a:xfrm>
            <a:off x="392844" y="248872"/>
            <a:ext cx="101819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>
                <a:solidFill>
                  <a:schemeClr val="accent3"/>
                </a:solidFill>
              </a:rPr>
              <a:t>BASE DES SCENARIOS - </a:t>
            </a:r>
            <a:r>
              <a:rPr lang="fr-FR" sz="2400" b="1">
                <a:solidFill>
                  <a:schemeClr val="accent3"/>
                </a:solidFill>
              </a:rPr>
              <a:t>Familles de travaux identifiées</a:t>
            </a:r>
            <a:endParaRPr lang="fr-FR" sz="2800" b="1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284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A6DA7AA-A55C-42DF-8FDC-8EAC3A715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6</a:t>
            </a:fld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D6B3CBB-6601-439B-8D76-94642EDC4EC3}"/>
              </a:ext>
            </a:extLst>
          </p:cNvPr>
          <p:cNvSpPr txBox="1"/>
          <p:nvPr/>
        </p:nvSpPr>
        <p:spPr>
          <a:xfrm>
            <a:off x="392843" y="1308736"/>
            <a:ext cx="11423336" cy="46705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  <a:buClr>
                <a:schemeClr val="accent1"/>
              </a:buClr>
            </a:pPr>
            <a:r>
              <a:rPr lang="fr-FR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Objectif : proposer une offre immobilière standardisée et adaptable aux évolutions des activités de recherche</a:t>
            </a:r>
          </a:p>
          <a:p>
            <a:pPr>
              <a:spcAft>
                <a:spcPts val="300"/>
              </a:spcAft>
              <a:buClr>
                <a:schemeClr val="accent1"/>
              </a:buClr>
            </a:pPr>
            <a:endParaRPr lang="fr-FR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pPr marL="542925" lvl="1" indent="-285750">
              <a:spcAft>
                <a:spcPts val="300"/>
              </a:spcAft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r-FR" b="1" dirty="0">
                <a:latin typeface="Century Gothic" panose="020B0502020202020204" pitchFamily="34" charset="0"/>
              </a:rPr>
              <a:t>Structurer la trame immobilière dédiée à la recherche sur la base des besoins</a:t>
            </a:r>
          </a:p>
          <a:p>
            <a:pPr marL="1200150" lvl="2" indent="-285750"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dirty="0">
                <a:latin typeface="Century Gothic" panose="020B0502020202020204" pitchFamily="34" charset="0"/>
              </a:rPr>
              <a:t>Une partie liée aux usages standardisés : </a:t>
            </a:r>
          </a:p>
          <a:p>
            <a:pPr marL="1657350" lvl="3" indent="-285750">
              <a:spcAft>
                <a:spcPts val="3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fr-FR" dirty="0">
                <a:latin typeface="Century Gothic" panose="020B0502020202020204" pitchFamily="34" charset="0"/>
              </a:rPr>
              <a:t>espaces tertiaires</a:t>
            </a:r>
          </a:p>
          <a:p>
            <a:pPr marL="1657350" lvl="3" indent="-285750">
              <a:spcAft>
                <a:spcPts val="3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fr-FR" dirty="0">
                <a:latin typeface="Century Gothic" panose="020B0502020202020204" pitchFamily="34" charset="0"/>
              </a:rPr>
              <a:t>laboratoires type L1</a:t>
            </a:r>
          </a:p>
          <a:p>
            <a:pPr marL="1657350" lvl="3" indent="-285750">
              <a:spcAft>
                <a:spcPts val="3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fr-FR" dirty="0">
                <a:latin typeface="Century Gothic" panose="020B0502020202020204" pitchFamily="34" charset="0"/>
              </a:rPr>
              <a:t>locaux support (stock standard, stock froid, stock produits chimiques, espace de convivialité)</a:t>
            </a:r>
          </a:p>
          <a:p>
            <a:pPr marL="1200150" lvl="2" indent="-285750"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dirty="0">
                <a:latin typeface="Century Gothic" panose="020B0502020202020204" pitchFamily="34" charset="0"/>
              </a:rPr>
              <a:t>Une partie disposant des utilités la rendant adaptable à 80% des besoins hors standards :</a:t>
            </a:r>
          </a:p>
          <a:p>
            <a:pPr marL="1657350" lvl="3" indent="-285750">
              <a:spcAft>
                <a:spcPts val="3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fr-FR" dirty="0">
                <a:latin typeface="Century Gothic" panose="020B0502020202020204" pitchFamily="34" charset="0"/>
              </a:rPr>
              <a:t>Distribution des fluides et gaz 							</a:t>
            </a:r>
          </a:p>
          <a:p>
            <a:pPr marL="1657350" lvl="3" indent="-285750">
              <a:spcAft>
                <a:spcPts val="3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fr-FR" dirty="0">
                <a:latin typeface="Century Gothic" panose="020B0502020202020204" pitchFamily="34" charset="0"/>
              </a:rPr>
              <a:t>Distribution électrique (courant fort et courant faible)</a:t>
            </a:r>
          </a:p>
          <a:p>
            <a:pPr marL="1657350" lvl="3" indent="-285750">
              <a:spcAft>
                <a:spcPts val="3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fr-FR" dirty="0">
                <a:latin typeface="Century Gothic" panose="020B0502020202020204" pitchFamily="34" charset="0"/>
              </a:rPr>
              <a:t>Installation CVC</a:t>
            </a:r>
          </a:p>
          <a:p>
            <a:pPr marL="1200150" lvl="2" indent="-285750"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dirty="0">
                <a:latin typeface="Century Gothic" panose="020B0502020202020204" pitchFamily="34" charset="0"/>
              </a:rPr>
              <a:t>Intégration de réserves foncières dotées des infrastructures nécessaires à leur mise en service ultérieure, pour ne pas sur-contraindre la trame bâtie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3D79C17-ED33-4523-B2D7-0DBFC1AC034D}"/>
              </a:ext>
            </a:extLst>
          </p:cNvPr>
          <p:cNvSpPr txBox="1"/>
          <p:nvPr/>
        </p:nvSpPr>
        <p:spPr>
          <a:xfrm>
            <a:off x="392844" y="248872"/>
            <a:ext cx="101819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>
                <a:solidFill>
                  <a:schemeClr val="accent3"/>
                </a:solidFill>
              </a:rPr>
              <a:t>BASE DES SCENARIOS – Trames de laboratoires standardisées</a:t>
            </a:r>
          </a:p>
        </p:txBody>
      </p:sp>
      <p:sp>
        <p:nvSpPr>
          <p:cNvPr id="3" name="Accolade fermante 2">
            <a:extLst>
              <a:ext uri="{FF2B5EF4-FFF2-40B4-BE49-F238E27FC236}">
                <a16:creationId xmlns:a16="http://schemas.microsoft.com/office/drawing/2014/main" id="{DB87B1D5-1DB5-41F2-B3B4-4F399EED5DD6}"/>
              </a:ext>
            </a:extLst>
          </p:cNvPr>
          <p:cNvSpPr/>
          <p:nvPr/>
        </p:nvSpPr>
        <p:spPr>
          <a:xfrm>
            <a:off x="7950403" y="4431149"/>
            <a:ext cx="325017" cy="880590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BDD3FA3-3BCB-4637-8B81-A8B32F4B382C}"/>
              </a:ext>
            </a:extLst>
          </p:cNvPr>
          <p:cNvSpPr txBox="1"/>
          <p:nvPr/>
        </p:nvSpPr>
        <p:spPr>
          <a:xfrm>
            <a:off x="8316516" y="4680620"/>
            <a:ext cx="36327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i="1">
                <a:latin typeface="Century Gothic" panose="020B0502020202020204" pitchFamily="34" charset="0"/>
              </a:rPr>
              <a:t>Cible, répondre à 80% des besoins</a:t>
            </a:r>
          </a:p>
          <a:p>
            <a:endParaRPr lang="fr-FR" sz="1600" b="1"/>
          </a:p>
        </p:txBody>
      </p:sp>
    </p:spTree>
    <p:extLst>
      <p:ext uri="{BB962C8B-B14F-4D97-AF65-F5344CB8AC3E}">
        <p14:creationId xmlns:p14="http://schemas.microsoft.com/office/powerpoint/2010/main" val="19277067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FA22F3A-5555-440B-B7AD-E74F5FEE71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4470" y="1127671"/>
            <a:ext cx="7553664" cy="5458781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A6DA7AA-A55C-42DF-8FDC-8EAC3A715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7</a:t>
            </a:fld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80E80DD-BE7E-4DC1-9920-6C0E62AB2485}"/>
              </a:ext>
            </a:extLst>
          </p:cNvPr>
          <p:cNvSpPr/>
          <p:nvPr/>
        </p:nvSpPr>
        <p:spPr>
          <a:xfrm>
            <a:off x="143845" y="3269417"/>
            <a:ext cx="2261768" cy="1046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>
                <a:solidFill>
                  <a:schemeClr val="tx1"/>
                </a:solidFill>
              </a:rPr>
              <a:t>Réserve foncière</a:t>
            </a:r>
          </a:p>
          <a:p>
            <a:pPr algn="ctr"/>
            <a:endParaRPr lang="fr-FR" sz="800">
              <a:solidFill>
                <a:schemeClr val="tx1"/>
              </a:solidFill>
            </a:endParaRPr>
          </a:p>
          <a:p>
            <a:pPr algn="ctr"/>
            <a:r>
              <a:rPr lang="fr-FR">
                <a:solidFill>
                  <a:schemeClr val="tx1"/>
                </a:solidFill>
              </a:rPr>
              <a:t>Surface au sol : 300m²</a:t>
            </a: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DD312086-993F-43DF-87AF-DA31AD0084E8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2405613" y="3792750"/>
            <a:ext cx="1194837" cy="37680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044BBC8-9486-4ABC-AF2E-D94BA11683A8}"/>
              </a:ext>
            </a:extLst>
          </p:cNvPr>
          <p:cNvSpPr/>
          <p:nvPr/>
        </p:nvSpPr>
        <p:spPr>
          <a:xfrm>
            <a:off x="9786384" y="3810096"/>
            <a:ext cx="2261769" cy="122781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>
                <a:solidFill>
                  <a:schemeClr val="tx1"/>
                </a:solidFill>
              </a:rPr>
              <a:t>Reconstruction potentielle</a:t>
            </a:r>
          </a:p>
          <a:p>
            <a:pPr algn="ctr"/>
            <a:endParaRPr lang="fr-FR" sz="800">
              <a:solidFill>
                <a:schemeClr val="tx1"/>
              </a:solidFill>
            </a:endParaRPr>
          </a:p>
          <a:p>
            <a:pPr algn="ctr"/>
            <a:r>
              <a:rPr lang="fr-FR" sz="1700">
                <a:solidFill>
                  <a:schemeClr val="tx1"/>
                </a:solidFill>
              </a:rPr>
              <a:t>Surface au sol : 1200m²</a:t>
            </a:r>
          </a:p>
        </p:txBody>
      </p: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3DB0A3FB-454A-4AF5-A8D8-06E7DF0B0C46}"/>
              </a:ext>
            </a:extLst>
          </p:cNvPr>
          <p:cNvCxnSpPr>
            <a:cxnSpLocks/>
          </p:cNvCxnSpPr>
          <p:nvPr/>
        </p:nvCxnSpPr>
        <p:spPr>
          <a:xfrm flipH="1" flipV="1">
            <a:off x="5559416" y="3857061"/>
            <a:ext cx="4226969" cy="56082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>
            <a:extLst>
              <a:ext uri="{FF2B5EF4-FFF2-40B4-BE49-F238E27FC236}">
                <a16:creationId xmlns:a16="http://schemas.microsoft.com/office/drawing/2014/main" id="{7B04CC0F-E4FA-4513-941F-65F140CE30C5}"/>
              </a:ext>
            </a:extLst>
          </p:cNvPr>
          <p:cNvSpPr txBox="1"/>
          <p:nvPr/>
        </p:nvSpPr>
        <p:spPr>
          <a:xfrm>
            <a:off x="9992259" y="5302341"/>
            <a:ext cx="226176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>
                <a:solidFill>
                  <a:srgbClr val="FF0000"/>
                </a:solidFill>
              </a:rPr>
              <a:t>/</a:t>
            </a:r>
            <a:r>
              <a:rPr lang="fr-FR" b="1" u="sng">
                <a:solidFill>
                  <a:srgbClr val="FF0000"/>
                </a:solidFill>
              </a:rPr>
              <a:t>!</a:t>
            </a:r>
            <a:r>
              <a:rPr lang="fr-FR" b="1">
                <a:solidFill>
                  <a:srgbClr val="FF0000"/>
                </a:solidFill>
              </a:rPr>
              <a:t>\ Vigilance évolution du PLUi</a:t>
            </a:r>
          </a:p>
          <a:p>
            <a:pPr algn="ctr"/>
            <a:r>
              <a:rPr lang="fr-FR" sz="1600" b="1">
                <a:solidFill>
                  <a:srgbClr val="FF0000"/>
                </a:solidFill>
              </a:rPr>
              <a:t> et capacité de stationnement à maintenir</a:t>
            </a:r>
          </a:p>
        </p:txBody>
      </p:sp>
      <p:cxnSp>
        <p:nvCxnSpPr>
          <p:cNvPr id="33" name="Connecteur droit avec flèche 32">
            <a:extLst>
              <a:ext uri="{FF2B5EF4-FFF2-40B4-BE49-F238E27FC236}">
                <a16:creationId xmlns:a16="http://schemas.microsoft.com/office/drawing/2014/main" id="{0BB9BB88-67AC-429F-BBBD-B0E56B12FF6E}"/>
              </a:ext>
            </a:extLst>
          </p:cNvPr>
          <p:cNvCxnSpPr>
            <a:cxnSpLocks/>
            <a:stCxn id="36" idx="3"/>
          </p:cNvCxnSpPr>
          <p:nvPr/>
        </p:nvCxnSpPr>
        <p:spPr>
          <a:xfrm flipV="1">
            <a:off x="2405613" y="4581009"/>
            <a:ext cx="1278620" cy="126940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A7C21354-CA82-44ED-A892-CE015DB586BB}"/>
              </a:ext>
            </a:extLst>
          </p:cNvPr>
          <p:cNvSpPr/>
          <p:nvPr/>
        </p:nvSpPr>
        <p:spPr>
          <a:xfrm>
            <a:off x="143845" y="1818008"/>
            <a:ext cx="2261770" cy="134062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>
                <a:solidFill>
                  <a:schemeClr val="tx1"/>
                </a:solidFill>
              </a:rPr>
              <a:t>Plateforme de stockage et de distribution des gaz</a:t>
            </a:r>
          </a:p>
          <a:p>
            <a:pPr algn="ctr"/>
            <a:endParaRPr lang="fr-FR" sz="800">
              <a:solidFill>
                <a:schemeClr val="tx1"/>
              </a:solidFill>
            </a:endParaRPr>
          </a:p>
          <a:p>
            <a:pPr algn="ctr"/>
            <a:r>
              <a:rPr lang="fr-FR">
                <a:solidFill>
                  <a:schemeClr val="tx1"/>
                </a:solidFill>
              </a:rPr>
              <a:t>Surface au sol : 70m²</a:t>
            </a:r>
          </a:p>
        </p:txBody>
      </p: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6C19EDD9-7C11-40FB-AD33-693B8CAF90FF}"/>
              </a:ext>
            </a:extLst>
          </p:cNvPr>
          <p:cNvCxnSpPr>
            <a:cxnSpLocks/>
            <a:stCxn id="34" idx="3"/>
          </p:cNvCxnSpPr>
          <p:nvPr/>
        </p:nvCxnSpPr>
        <p:spPr>
          <a:xfrm>
            <a:off x="2405615" y="2488322"/>
            <a:ext cx="1090060" cy="29388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6AF897CB-4892-4A0B-9F80-325560CA3D7B}"/>
              </a:ext>
            </a:extLst>
          </p:cNvPr>
          <p:cNvSpPr/>
          <p:nvPr/>
        </p:nvSpPr>
        <p:spPr>
          <a:xfrm>
            <a:off x="143842" y="5180101"/>
            <a:ext cx="2261771" cy="134062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>
                <a:solidFill>
                  <a:schemeClr val="tx1"/>
                </a:solidFill>
              </a:rPr>
              <a:t>Emplacement pour 2</a:t>
            </a:r>
            <a:r>
              <a:rPr lang="fr-FR" baseline="30000">
                <a:solidFill>
                  <a:schemeClr val="tx1"/>
                </a:solidFill>
              </a:rPr>
              <a:t>nd</a:t>
            </a:r>
            <a:r>
              <a:rPr lang="fr-FR">
                <a:solidFill>
                  <a:schemeClr val="tx1"/>
                </a:solidFill>
              </a:rPr>
              <a:t> groupe électrogène</a:t>
            </a:r>
          </a:p>
          <a:p>
            <a:pPr algn="ctr"/>
            <a:endParaRPr lang="fr-FR" sz="700">
              <a:solidFill>
                <a:schemeClr val="tx1"/>
              </a:solidFill>
            </a:endParaRPr>
          </a:p>
          <a:p>
            <a:pPr algn="ctr"/>
            <a:r>
              <a:rPr lang="fr-FR">
                <a:solidFill>
                  <a:schemeClr val="tx1"/>
                </a:solidFill>
              </a:rPr>
              <a:t>Surface au sol : 110m²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5AFB1BBE-55DA-4878-B07B-55C6508FFBAE}"/>
              </a:ext>
            </a:extLst>
          </p:cNvPr>
          <p:cNvSpPr/>
          <p:nvPr/>
        </p:nvSpPr>
        <p:spPr>
          <a:xfrm rot="20828415">
            <a:off x="5407137" y="2191153"/>
            <a:ext cx="1042742" cy="987161"/>
          </a:xfrm>
          <a:prstGeom prst="rect">
            <a:avLst/>
          </a:prstGeom>
          <a:solidFill>
            <a:srgbClr val="FF66FF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75AEE2B-8951-4191-B77A-F06D5E213970}"/>
              </a:ext>
            </a:extLst>
          </p:cNvPr>
          <p:cNvSpPr txBox="1"/>
          <p:nvPr/>
        </p:nvSpPr>
        <p:spPr>
          <a:xfrm>
            <a:off x="392844" y="248872"/>
            <a:ext cx="10870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>
                <a:solidFill>
                  <a:schemeClr val="accent3"/>
                </a:solidFill>
              </a:rPr>
              <a:t>BASE DES SCENARIOS - </a:t>
            </a:r>
            <a:r>
              <a:rPr lang="fr-FR" sz="2400" b="1">
                <a:solidFill>
                  <a:schemeClr val="accent3"/>
                </a:solidFill>
              </a:rPr>
              <a:t>Potentiels sur le site pour extensions ou modulaires</a:t>
            </a:r>
            <a:endParaRPr lang="fr-FR" sz="2800" b="1">
              <a:solidFill>
                <a:schemeClr val="accent3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4100317-927E-4E63-BCD0-37F77450DCD2}"/>
              </a:ext>
            </a:extLst>
          </p:cNvPr>
          <p:cNvSpPr/>
          <p:nvPr/>
        </p:nvSpPr>
        <p:spPr>
          <a:xfrm>
            <a:off x="9786384" y="2009234"/>
            <a:ext cx="2261769" cy="122781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>
                <a:solidFill>
                  <a:schemeClr val="tx1"/>
                </a:solidFill>
              </a:rPr>
              <a:t>Construction potentielle</a:t>
            </a:r>
          </a:p>
          <a:p>
            <a:pPr algn="ctr"/>
            <a:endParaRPr lang="fr-FR" sz="800">
              <a:solidFill>
                <a:schemeClr val="tx1"/>
              </a:solidFill>
            </a:endParaRPr>
          </a:p>
          <a:p>
            <a:pPr algn="ctr"/>
            <a:r>
              <a:rPr lang="fr-FR" sz="1700">
                <a:solidFill>
                  <a:schemeClr val="tx1"/>
                </a:solidFill>
              </a:rPr>
              <a:t>Surface au sol : 1000m²</a:t>
            </a:r>
          </a:p>
        </p:txBody>
      </p: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B31C4E49-C73E-4C8B-AC8C-F89CB6152A5F}"/>
              </a:ext>
            </a:extLst>
          </p:cNvPr>
          <p:cNvCxnSpPr>
            <a:cxnSpLocks/>
          </p:cNvCxnSpPr>
          <p:nvPr/>
        </p:nvCxnSpPr>
        <p:spPr>
          <a:xfrm flipH="1">
            <a:off x="5908556" y="2617027"/>
            <a:ext cx="3877830" cy="16517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 descr="Une image contenant extérieur, route, herbe, bâtiment&#10;&#10;Description générée automatiquement">
            <a:extLst>
              <a:ext uri="{FF2B5EF4-FFF2-40B4-BE49-F238E27FC236}">
                <a16:creationId xmlns:a16="http://schemas.microsoft.com/office/drawing/2014/main" id="{186D230D-F72F-4D15-BD0E-BEFBF9D087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61" y="791730"/>
            <a:ext cx="1958536" cy="1099793"/>
          </a:xfrm>
          <a:prstGeom prst="rect">
            <a:avLst/>
          </a:prstGeom>
        </p:spPr>
      </p:pic>
      <p:pic>
        <p:nvPicPr>
          <p:cNvPr id="9" name="Image 8" descr="Une image contenant extérieur, route, bâtiment, voiture&#10;&#10;Description générée automatiquement">
            <a:extLst>
              <a:ext uri="{FF2B5EF4-FFF2-40B4-BE49-F238E27FC236}">
                <a16:creationId xmlns:a16="http://schemas.microsoft.com/office/drawing/2014/main" id="{82242628-38A1-458C-B5D7-A268CBD37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43" y="4137475"/>
            <a:ext cx="1997742" cy="1121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0798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A6DA7AA-A55C-42DF-8FDC-8EAC3A715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8</a:t>
            </a:fld>
            <a:endParaRPr lang="fr-FR"/>
          </a:p>
        </p:txBody>
      </p:sp>
      <p:sp>
        <p:nvSpPr>
          <p:cNvPr id="240" name="ZoneTexte 239">
            <a:extLst>
              <a:ext uri="{FF2B5EF4-FFF2-40B4-BE49-F238E27FC236}">
                <a16:creationId xmlns:a16="http://schemas.microsoft.com/office/drawing/2014/main" id="{C8B493F4-7F02-455A-9EF1-91F47A9BAC4C}"/>
              </a:ext>
            </a:extLst>
          </p:cNvPr>
          <p:cNvSpPr txBox="1"/>
          <p:nvPr/>
        </p:nvSpPr>
        <p:spPr>
          <a:xfrm>
            <a:off x="103775" y="2202124"/>
            <a:ext cx="4590468" cy="423428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fr-FR" sz="1400" b="1" dirty="0">
                <a:latin typeface="Century Gothic" panose="020B0502020202020204" pitchFamily="34" charset="0"/>
              </a:rPr>
              <a:t>Bâtiment TAILLEFER – </a:t>
            </a:r>
          </a:p>
          <a:p>
            <a:r>
              <a:rPr lang="fr-FR" sz="1400" dirty="0">
                <a:latin typeface="Century Gothic" panose="020B0502020202020204" pitchFamily="34" charset="0"/>
              </a:rPr>
              <a:t>Après livraison </a:t>
            </a:r>
            <a:r>
              <a:rPr lang="fr-FR" sz="1400" dirty="0" err="1">
                <a:latin typeface="Century Gothic" panose="020B0502020202020204" pitchFamily="34" charset="0"/>
              </a:rPr>
              <a:t>CReSI</a:t>
            </a:r>
            <a:r>
              <a:rPr lang="fr-FR" sz="1400" dirty="0">
                <a:latin typeface="Century Gothic" panose="020B0502020202020204" pitchFamily="34" charset="0"/>
              </a:rPr>
              <a:t> : 1672m² disponibles</a:t>
            </a:r>
          </a:p>
          <a:p>
            <a:endParaRPr lang="fr-FR" sz="1400" dirty="0">
              <a:latin typeface="Century Gothic" panose="020B0502020202020204" pitchFamily="34" charset="0"/>
            </a:endParaRPr>
          </a:p>
          <a:p>
            <a:r>
              <a:rPr lang="fr-FR" sz="1400" b="1" dirty="0">
                <a:latin typeface="Century Gothic" panose="020B0502020202020204" pitchFamily="34" charset="0"/>
              </a:rPr>
              <a:t>Hôtel d’entreprises – </a:t>
            </a:r>
          </a:p>
          <a:p>
            <a:r>
              <a:rPr lang="fr-FR" sz="1400" dirty="0">
                <a:latin typeface="Century Gothic" panose="020B0502020202020204" pitchFamily="34" charset="0"/>
              </a:rPr>
              <a:t>Après construction : 2000 m² disponibles </a:t>
            </a:r>
          </a:p>
          <a:p>
            <a:endParaRPr lang="fr-FR" sz="1400" dirty="0">
              <a:latin typeface="Century Gothic" panose="020B0502020202020204" pitchFamily="34" charset="0"/>
            </a:endParaRPr>
          </a:p>
          <a:p>
            <a:r>
              <a:rPr lang="fr-FR" sz="1400" b="1" dirty="0">
                <a:latin typeface="Century Gothic" panose="020B0502020202020204" pitchFamily="34" charset="0"/>
              </a:rPr>
              <a:t>Bâtiment de la CHANTOURNE </a:t>
            </a:r>
          </a:p>
          <a:p>
            <a:r>
              <a:rPr lang="fr-FR" sz="1400" b="1" dirty="0">
                <a:latin typeface="Century Gothic" panose="020B0502020202020204" pitchFamily="34" charset="0"/>
              </a:rPr>
              <a:t>1000m² disponible immédiatement</a:t>
            </a:r>
          </a:p>
          <a:p>
            <a:r>
              <a:rPr lang="fr-FR" sz="1400" dirty="0">
                <a:latin typeface="Century Gothic" panose="020B0502020202020204" pitchFamily="34" charset="0"/>
              </a:rPr>
              <a:t>=&gt; Attention aménagements nécessaires</a:t>
            </a:r>
          </a:p>
          <a:p>
            <a:endParaRPr lang="fr-FR" sz="1400" dirty="0">
              <a:latin typeface="Century Gothic" panose="020B0502020202020204" pitchFamily="34" charset="0"/>
            </a:endParaRPr>
          </a:p>
          <a:p>
            <a:r>
              <a:rPr lang="fr-FR" sz="1400" b="1" dirty="0">
                <a:latin typeface="Century Gothic" panose="020B0502020202020204" pitchFamily="34" charset="0"/>
              </a:rPr>
              <a:t>Locaux modulaires préfabriqués </a:t>
            </a:r>
          </a:p>
          <a:p>
            <a:r>
              <a:rPr lang="fr-FR" sz="1400" b="1" dirty="0">
                <a:latin typeface="Century Gothic" panose="020B0502020202020204" pitchFamily="34" charset="0"/>
              </a:rPr>
              <a:t>&gt; 1000 m² disponible immédiatement</a:t>
            </a:r>
          </a:p>
          <a:p>
            <a:endParaRPr lang="fr-FR" sz="1400" b="1" dirty="0">
              <a:latin typeface="Century Gothic" panose="020B0502020202020204" pitchFamily="34" charset="0"/>
            </a:endParaRPr>
          </a:p>
          <a:p>
            <a:r>
              <a:rPr lang="fr-FR" sz="1400" b="1" dirty="0">
                <a:latin typeface="Century Gothic" panose="020B0502020202020204" pitchFamily="34" charset="0"/>
              </a:rPr>
              <a:t>Création de locaux sur le site</a:t>
            </a:r>
          </a:p>
          <a:p>
            <a:r>
              <a:rPr lang="fr-FR" sz="1400" dirty="0">
                <a:latin typeface="Century Gothic" panose="020B0502020202020204" pitchFamily="34" charset="0"/>
              </a:rPr>
              <a:t>Restructuration de la BU</a:t>
            </a:r>
          </a:p>
          <a:p>
            <a:r>
              <a:rPr lang="fr-FR" sz="1400" dirty="0">
                <a:latin typeface="Century Gothic" panose="020B0502020202020204" pitchFamily="34" charset="0"/>
              </a:rPr>
              <a:t>Création d’extensions</a:t>
            </a:r>
          </a:p>
          <a:p>
            <a:endParaRPr lang="fr-FR" sz="1400" dirty="0">
              <a:latin typeface="Century Gothic" panose="020B0502020202020204" pitchFamily="34" charset="0"/>
            </a:endParaRPr>
          </a:p>
          <a:p>
            <a:r>
              <a:rPr lang="fr-FR" sz="1400" b="1" dirty="0">
                <a:latin typeface="Century Gothic" panose="020B0502020202020204" pitchFamily="34" charset="0"/>
              </a:rPr>
              <a:t>Salle de TP Jean </a:t>
            </a:r>
            <a:r>
              <a:rPr lang="fr-FR" sz="1400" b="1" dirty="0" err="1">
                <a:latin typeface="Century Gothic" panose="020B0502020202020204" pitchFamily="34" charset="0"/>
              </a:rPr>
              <a:t>Roget</a:t>
            </a:r>
            <a:endParaRPr lang="fr-FR" sz="1400" b="1" dirty="0">
              <a:latin typeface="Century Gothic" panose="020B0502020202020204" pitchFamily="34" charset="0"/>
            </a:endParaRPr>
          </a:p>
          <a:p>
            <a:r>
              <a:rPr lang="fr-FR" sz="1400" dirty="0">
                <a:latin typeface="Century Gothic" panose="020B0502020202020204" pitchFamily="34" charset="0"/>
              </a:rPr>
              <a:t>Disponible sous réserve des taux d’occupation</a:t>
            </a:r>
            <a:endParaRPr lang="fr-FR" sz="1050" dirty="0">
              <a:latin typeface="Century Gothic" panose="020B0502020202020204" pitchFamily="34" charset="0"/>
            </a:endParaRPr>
          </a:p>
        </p:txBody>
      </p:sp>
      <p:sp>
        <p:nvSpPr>
          <p:cNvPr id="251" name="ZoneTexte 250">
            <a:extLst>
              <a:ext uri="{FF2B5EF4-FFF2-40B4-BE49-F238E27FC236}">
                <a16:creationId xmlns:a16="http://schemas.microsoft.com/office/drawing/2014/main" id="{5A37F81D-80E9-42C0-AF7D-9C5A6952B38C}"/>
              </a:ext>
            </a:extLst>
          </p:cNvPr>
          <p:cNvSpPr txBox="1"/>
          <p:nvPr/>
        </p:nvSpPr>
        <p:spPr>
          <a:xfrm>
            <a:off x="103776" y="1633102"/>
            <a:ext cx="4137228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b="1"/>
              <a:t>Unités tiroirs externes à Jean ROGET</a:t>
            </a:r>
          </a:p>
        </p:txBody>
      </p:sp>
      <p:sp>
        <p:nvSpPr>
          <p:cNvPr id="177" name="ZoneTexte 176">
            <a:extLst>
              <a:ext uri="{FF2B5EF4-FFF2-40B4-BE49-F238E27FC236}">
                <a16:creationId xmlns:a16="http://schemas.microsoft.com/office/drawing/2014/main" id="{36B61711-55B5-4C67-942D-60A3039F6930}"/>
              </a:ext>
            </a:extLst>
          </p:cNvPr>
          <p:cNvSpPr txBox="1"/>
          <p:nvPr/>
        </p:nvSpPr>
        <p:spPr>
          <a:xfrm>
            <a:off x="392844" y="248872"/>
            <a:ext cx="111929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>
                <a:solidFill>
                  <a:schemeClr val="accent3"/>
                </a:solidFill>
              </a:rPr>
              <a:t>BASE DES SCENARIOS – Ressources nécessaires au phasage des opérations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BB4F4492-2683-4A92-B200-757ED45FB8A1}"/>
              </a:ext>
            </a:extLst>
          </p:cNvPr>
          <p:cNvGrpSpPr/>
          <p:nvPr/>
        </p:nvGrpSpPr>
        <p:grpSpPr>
          <a:xfrm>
            <a:off x="4518683" y="2216045"/>
            <a:ext cx="7642253" cy="4143596"/>
            <a:chOff x="4518683" y="2216045"/>
            <a:chExt cx="7642253" cy="4143596"/>
          </a:xfrm>
        </p:grpSpPr>
        <p:grpSp>
          <p:nvGrpSpPr>
            <p:cNvPr id="134" name="Groupe 133">
              <a:extLst>
                <a:ext uri="{FF2B5EF4-FFF2-40B4-BE49-F238E27FC236}">
                  <a16:creationId xmlns:a16="http://schemas.microsoft.com/office/drawing/2014/main" id="{C9B84FF1-60B9-4B33-B9FD-1B3D5BDEF2D3}"/>
                </a:ext>
              </a:extLst>
            </p:cNvPr>
            <p:cNvGrpSpPr/>
            <p:nvPr/>
          </p:nvGrpSpPr>
          <p:grpSpPr>
            <a:xfrm>
              <a:off x="8294469" y="3731295"/>
              <a:ext cx="3575040" cy="1029500"/>
              <a:chOff x="8457660" y="4588257"/>
              <a:chExt cx="3575040" cy="1029500"/>
            </a:xfrm>
          </p:grpSpPr>
          <p:pic>
            <p:nvPicPr>
              <p:cNvPr id="135" name="Image 134">
                <a:extLst>
                  <a:ext uri="{FF2B5EF4-FFF2-40B4-BE49-F238E27FC236}">
                    <a16:creationId xmlns:a16="http://schemas.microsoft.com/office/drawing/2014/main" id="{8186C780-B8A8-4B5E-B323-6838EFF380B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b="29523"/>
              <a:stretch/>
            </p:blipFill>
            <p:spPr>
              <a:xfrm>
                <a:off x="8457660" y="4588257"/>
                <a:ext cx="3575040" cy="1029500"/>
              </a:xfrm>
              <a:prstGeom prst="rect">
                <a:avLst/>
              </a:prstGeom>
            </p:spPr>
          </p:pic>
          <p:grpSp>
            <p:nvGrpSpPr>
              <p:cNvPr id="136" name="Groupe 135">
                <a:extLst>
                  <a:ext uri="{FF2B5EF4-FFF2-40B4-BE49-F238E27FC236}">
                    <a16:creationId xmlns:a16="http://schemas.microsoft.com/office/drawing/2014/main" id="{7618F834-22BA-4351-9AAF-BAC00D7759F5}"/>
                  </a:ext>
                </a:extLst>
              </p:cNvPr>
              <p:cNvGrpSpPr/>
              <p:nvPr/>
            </p:nvGrpSpPr>
            <p:grpSpPr>
              <a:xfrm>
                <a:off x="9038045" y="5052339"/>
                <a:ext cx="2800247" cy="79904"/>
                <a:chOff x="5331151" y="2412839"/>
                <a:chExt cx="3538613" cy="100975"/>
              </a:xfrm>
            </p:grpSpPr>
            <p:grpSp>
              <p:nvGrpSpPr>
                <p:cNvPr id="137" name="Groupe 136">
                  <a:extLst>
                    <a:ext uri="{FF2B5EF4-FFF2-40B4-BE49-F238E27FC236}">
                      <a16:creationId xmlns:a16="http://schemas.microsoft.com/office/drawing/2014/main" id="{CECCED06-E170-4CE3-9902-4FC448E0AE58}"/>
                    </a:ext>
                  </a:extLst>
                </p:cNvPr>
                <p:cNvGrpSpPr/>
                <p:nvPr/>
              </p:nvGrpSpPr>
              <p:grpSpPr>
                <a:xfrm>
                  <a:off x="5331151" y="2438399"/>
                  <a:ext cx="81894" cy="75415"/>
                  <a:chOff x="794799" y="2438399"/>
                  <a:chExt cx="81894" cy="75415"/>
                </a:xfrm>
              </p:grpSpPr>
              <p:sp>
                <p:nvSpPr>
                  <p:cNvPr id="151" name="Rectangle 150">
                    <a:extLst>
                      <a:ext uri="{FF2B5EF4-FFF2-40B4-BE49-F238E27FC236}">
                        <a16:creationId xmlns:a16="http://schemas.microsoft.com/office/drawing/2014/main" id="{02E6AA34-D33F-4D08-A3B5-F191BDAD4FEE}"/>
                      </a:ext>
                    </a:extLst>
                  </p:cNvPr>
                  <p:cNvSpPr/>
                  <p:nvPr/>
                </p:nvSpPr>
                <p:spPr>
                  <a:xfrm>
                    <a:off x="794799" y="2438399"/>
                    <a:ext cx="81894" cy="75415"/>
                  </a:xfrm>
                  <a:prstGeom prst="rect">
                    <a:avLst/>
                  </a:prstGeom>
                  <a:solidFill>
                    <a:srgbClr val="92D05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cxnSp>
                <p:nvCxnSpPr>
                  <p:cNvPr id="154" name="Connecteur droit 153">
                    <a:extLst>
                      <a:ext uri="{FF2B5EF4-FFF2-40B4-BE49-F238E27FC236}">
                        <a16:creationId xmlns:a16="http://schemas.microsoft.com/office/drawing/2014/main" id="{78C99965-1345-4E97-A315-DBD7A785B5F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794799" y="2438399"/>
                    <a:ext cx="81894" cy="69744"/>
                  </a:xfrm>
                  <a:prstGeom prst="line">
                    <a:avLst/>
                  </a:prstGeom>
                  <a:ln>
                    <a:solidFill>
                      <a:schemeClr val="accent5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6" name="Connecteur droit 155">
                    <a:extLst>
                      <a:ext uri="{FF2B5EF4-FFF2-40B4-BE49-F238E27FC236}">
                        <a16:creationId xmlns:a16="http://schemas.microsoft.com/office/drawing/2014/main" id="{2FECBB98-AC47-4189-B589-0C06AD73918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4799" y="2438399"/>
                    <a:ext cx="81894" cy="69744"/>
                  </a:xfrm>
                  <a:prstGeom prst="line">
                    <a:avLst/>
                  </a:prstGeom>
                  <a:ln>
                    <a:solidFill>
                      <a:schemeClr val="accent5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38" name="Rectangle 137">
                  <a:extLst>
                    <a:ext uri="{FF2B5EF4-FFF2-40B4-BE49-F238E27FC236}">
                      <a16:creationId xmlns:a16="http://schemas.microsoft.com/office/drawing/2014/main" id="{23ACE7F2-F732-447F-B0A8-24F13A736B13}"/>
                    </a:ext>
                  </a:extLst>
                </p:cNvPr>
                <p:cNvSpPr/>
                <p:nvPr/>
              </p:nvSpPr>
              <p:spPr>
                <a:xfrm>
                  <a:off x="7005517" y="2412839"/>
                  <a:ext cx="119382" cy="95304"/>
                </a:xfrm>
                <a:prstGeom prst="rect">
                  <a:avLst/>
                </a:prstGeom>
                <a:solidFill>
                  <a:schemeClr val="accent2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39" name="Rectangle 138">
                  <a:extLst>
                    <a:ext uri="{FF2B5EF4-FFF2-40B4-BE49-F238E27FC236}">
                      <a16:creationId xmlns:a16="http://schemas.microsoft.com/office/drawing/2014/main" id="{B566C32E-1F49-4824-BEE7-71F8DA66A9C2}"/>
                    </a:ext>
                  </a:extLst>
                </p:cNvPr>
                <p:cNvSpPr/>
                <p:nvPr/>
              </p:nvSpPr>
              <p:spPr>
                <a:xfrm>
                  <a:off x="7141649" y="2412839"/>
                  <a:ext cx="119382" cy="95304"/>
                </a:xfrm>
                <a:prstGeom prst="rect">
                  <a:avLst/>
                </a:prstGeom>
                <a:solidFill>
                  <a:srgbClr val="92D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grpSp>
              <p:nvGrpSpPr>
                <p:cNvPr id="141" name="Groupe 140">
                  <a:extLst>
                    <a:ext uri="{FF2B5EF4-FFF2-40B4-BE49-F238E27FC236}">
                      <a16:creationId xmlns:a16="http://schemas.microsoft.com/office/drawing/2014/main" id="{99D6B47C-C574-4B17-984B-9EEDFE03F03F}"/>
                    </a:ext>
                  </a:extLst>
                </p:cNvPr>
                <p:cNvGrpSpPr/>
                <p:nvPr/>
              </p:nvGrpSpPr>
              <p:grpSpPr>
                <a:xfrm>
                  <a:off x="7015009" y="2429978"/>
                  <a:ext cx="98111" cy="60070"/>
                  <a:chOff x="2457492" y="2429978"/>
                  <a:chExt cx="98111" cy="60070"/>
                </a:xfrm>
              </p:grpSpPr>
              <p:cxnSp>
                <p:nvCxnSpPr>
                  <p:cNvPr id="149" name="Connecteur droit 148">
                    <a:extLst>
                      <a:ext uri="{FF2B5EF4-FFF2-40B4-BE49-F238E27FC236}">
                        <a16:creationId xmlns:a16="http://schemas.microsoft.com/office/drawing/2014/main" id="{0AD86901-0D77-4E85-B20A-457E92B321E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57492" y="2429978"/>
                    <a:ext cx="98111" cy="6007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0" name="Connecteur droit 149">
                    <a:extLst>
                      <a:ext uri="{FF2B5EF4-FFF2-40B4-BE49-F238E27FC236}">
                        <a16:creationId xmlns:a16="http://schemas.microsoft.com/office/drawing/2014/main" id="{799868F2-D916-4C37-BFAF-868C3C26203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457492" y="2429978"/>
                    <a:ext cx="98111" cy="6007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2" name="Groupe 141">
                  <a:extLst>
                    <a:ext uri="{FF2B5EF4-FFF2-40B4-BE49-F238E27FC236}">
                      <a16:creationId xmlns:a16="http://schemas.microsoft.com/office/drawing/2014/main" id="{3FBDD78F-D346-4EF8-89A2-49E8B424036B}"/>
                    </a:ext>
                  </a:extLst>
                </p:cNvPr>
                <p:cNvGrpSpPr/>
                <p:nvPr/>
              </p:nvGrpSpPr>
              <p:grpSpPr>
                <a:xfrm>
                  <a:off x="7153552" y="2429978"/>
                  <a:ext cx="98111" cy="60070"/>
                  <a:chOff x="2457492" y="2429978"/>
                  <a:chExt cx="98111" cy="60070"/>
                </a:xfrm>
              </p:grpSpPr>
              <p:cxnSp>
                <p:nvCxnSpPr>
                  <p:cNvPr id="147" name="Connecteur droit 146">
                    <a:extLst>
                      <a:ext uri="{FF2B5EF4-FFF2-40B4-BE49-F238E27FC236}">
                        <a16:creationId xmlns:a16="http://schemas.microsoft.com/office/drawing/2014/main" id="{3EE6CAC7-6635-4ABE-BF74-E1A94493932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57492" y="2429978"/>
                    <a:ext cx="98111" cy="6007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8" name="Connecteur droit 147">
                    <a:extLst>
                      <a:ext uri="{FF2B5EF4-FFF2-40B4-BE49-F238E27FC236}">
                        <a16:creationId xmlns:a16="http://schemas.microsoft.com/office/drawing/2014/main" id="{81FBFBFD-E43A-4C6C-B893-B359161D7C9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457492" y="2429978"/>
                    <a:ext cx="98111" cy="6007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3" name="Groupe 142">
                  <a:extLst>
                    <a:ext uri="{FF2B5EF4-FFF2-40B4-BE49-F238E27FC236}">
                      <a16:creationId xmlns:a16="http://schemas.microsoft.com/office/drawing/2014/main" id="{5CF31E8D-17BC-4784-9384-C5E4B18E9DD7}"/>
                    </a:ext>
                  </a:extLst>
                </p:cNvPr>
                <p:cNvGrpSpPr/>
                <p:nvPr/>
              </p:nvGrpSpPr>
              <p:grpSpPr>
                <a:xfrm>
                  <a:off x="8787870" y="2438399"/>
                  <a:ext cx="81894" cy="75415"/>
                  <a:chOff x="794799" y="2438399"/>
                  <a:chExt cx="81894" cy="75415"/>
                </a:xfrm>
              </p:grpSpPr>
              <p:sp>
                <p:nvSpPr>
                  <p:cNvPr id="144" name="Rectangle 143">
                    <a:extLst>
                      <a:ext uri="{FF2B5EF4-FFF2-40B4-BE49-F238E27FC236}">
                        <a16:creationId xmlns:a16="http://schemas.microsoft.com/office/drawing/2014/main" id="{36A21599-805E-42E9-A128-4D9131C3F741}"/>
                      </a:ext>
                    </a:extLst>
                  </p:cNvPr>
                  <p:cNvSpPr/>
                  <p:nvPr/>
                </p:nvSpPr>
                <p:spPr>
                  <a:xfrm>
                    <a:off x="794799" y="2438399"/>
                    <a:ext cx="81894" cy="75415"/>
                  </a:xfrm>
                  <a:prstGeom prst="rect">
                    <a:avLst/>
                  </a:prstGeom>
                  <a:solidFill>
                    <a:srgbClr val="92D05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cxnSp>
                <p:nvCxnSpPr>
                  <p:cNvPr id="145" name="Connecteur droit 144">
                    <a:extLst>
                      <a:ext uri="{FF2B5EF4-FFF2-40B4-BE49-F238E27FC236}">
                        <a16:creationId xmlns:a16="http://schemas.microsoft.com/office/drawing/2014/main" id="{D64B214C-A5A7-41FC-9639-4C3ECE268C7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794799" y="2438399"/>
                    <a:ext cx="81894" cy="69744"/>
                  </a:xfrm>
                  <a:prstGeom prst="line">
                    <a:avLst/>
                  </a:prstGeom>
                  <a:ln>
                    <a:solidFill>
                      <a:schemeClr val="accent5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6" name="Connecteur droit 145">
                    <a:extLst>
                      <a:ext uri="{FF2B5EF4-FFF2-40B4-BE49-F238E27FC236}">
                        <a16:creationId xmlns:a16="http://schemas.microsoft.com/office/drawing/2014/main" id="{607657BF-A806-44A1-B763-92A5CF506D5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4799" y="2438399"/>
                    <a:ext cx="81894" cy="69744"/>
                  </a:xfrm>
                  <a:prstGeom prst="line">
                    <a:avLst/>
                  </a:prstGeom>
                  <a:ln>
                    <a:solidFill>
                      <a:schemeClr val="accent5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57" name="Groupe 156">
              <a:extLst>
                <a:ext uri="{FF2B5EF4-FFF2-40B4-BE49-F238E27FC236}">
                  <a16:creationId xmlns:a16="http://schemas.microsoft.com/office/drawing/2014/main" id="{98B38633-CAA8-4C35-9460-EED700FB39BA}"/>
                </a:ext>
              </a:extLst>
            </p:cNvPr>
            <p:cNvGrpSpPr/>
            <p:nvPr/>
          </p:nvGrpSpPr>
          <p:grpSpPr>
            <a:xfrm>
              <a:off x="4576886" y="3669168"/>
              <a:ext cx="3534338" cy="1029499"/>
              <a:chOff x="4491986" y="4533163"/>
              <a:chExt cx="3534338" cy="1029499"/>
            </a:xfrm>
          </p:grpSpPr>
          <p:pic>
            <p:nvPicPr>
              <p:cNvPr id="158" name="Image 157">
                <a:extLst>
                  <a:ext uri="{FF2B5EF4-FFF2-40B4-BE49-F238E27FC236}">
                    <a16:creationId xmlns:a16="http://schemas.microsoft.com/office/drawing/2014/main" id="{147175F7-E769-477C-8F20-5872F520715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b="30704"/>
              <a:stretch/>
            </p:blipFill>
            <p:spPr>
              <a:xfrm>
                <a:off x="4491986" y="4533163"/>
                <a:ext cx="3534338" cy="1029499"/>
              </a:xfrm>
              <a:prstGeom prst="rect">
                <a:avLst/>
              </a:prstGeom>
            </p:spPr>
          </p:pic>
          <p:grpSp>
            <p:nvGrpSpPr>
              <p:cNvPr id="160" name="Groupe 159">
                <a:extLst>
                  <a:ext uri="{FF2B5EF4-FFF2-40B4-BE49-F238E27FC236}">
                    <a16:creationId xmlns:a16="http://schemas.microsoft.com/office/drawing/2014/main" id="{C9F6C3F2-8EE2-4E89-9B9C-94BE298BFD71}"/>
                  </a:ext>
                </a:extLst>
              </p:cNvPr>
              <p:cNvGrpSpPr/>
              <p:nvPr/>
            </p:nvGrpSpPr>
            <p:grpSpPr>
              <a:xfrm>
                <a:off x="5027909" y="5000237"/>
                <a:ext cx="2790197" cy="79904"/>
                <a:chOff x="794799" y="2412839"/>
                <a:chExt cx="3525914" cy="100975"/>
              </a:xfrm>
            </p:grpSpPr>
            <p:grpSp>
              <p:nvGrpSpPr>
                <p:cNvPr id="161" name="Groupe 160">
                  <a:extLst>
                    <a:ext uri="{FF2B5EF4-FFF2-40B4-BE49-F238E27FC236}">
                      <a16:creationId xmlns:a16="http://schemas.microsoft.com/office/drawing/2014/main" id="{BFCDD89F-FB26-4F2E-857A-CFB7EF045874}"/>
                    </a:ext>
                  </a:extLst>
                </p:cNvPr>
                <p:cNvGrpSpPr/>
                <p:nvPr/>
              </p:nvGrpSpPr>
              <p:grpSpPr>
                <a:xfrm>
                  <a:off x="794799" y="2438399"/>
                  <a:ext cx="81894" cy="75415"/>
                  <a:chOff x="794799" y="2438399"/>
                  <a:chExt cx="81894" cy="75415"/>
                </a:xfrm>
              </p:grpSpPr>
              <p:sp>
                <p:nvSpPr>
                  <p:cNvPr id="176" name="Rectangle 175">
                    <a:extLst>
                      <a:ext uri="{FF2B5EF4-FFF2-40B4-BE49-F238E27FC236}">
                        <a16:creationId xmlns:a16="http://schemas.microsoft.com/office/drawing/2014/main" id="{3B17A3F6-4FFF-4785-B4B5-A15D2884AA29}"/>
                      </a:ext>
                    </a:extLst>
                  </p:cNvPr>
                  <p:cNvSpPr/>
                  <p:nvPr/>
                </p:nvSpPr>
                <p:spPr>
                  <a:xfrm>
                    <a:off x="794799" y="2438399"/>
                    <a:ext cx="81894" cy="75415"/>
                  </a:xfrm>
                  <a:prstGeom prst="rect">
                    <a:avLst/>
                  </a:prstGeom>
                  <a:solidFill>
                    <a:srgbClr val="92D05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cxnSp>
                <p:nvCxnSpPr>
                  <p:cNvPr id="178" name="Connecteur droit 177">
                    <a:extLst>
                      <a:ext uri="{FF2B5EF4-FFF2-40B4-BE49-F238E27FC236}">
                        <a16:creationId xmlns:a16="http://schemas.microsoft.com/office/drawing/2014/main" id="{D25AD438-827E-4849-8A24-EDCEEE5E959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794799" y="2438399"/>
                    <a:ext cx="81894" cy="69744"/>
                  </a:xfrm>
                  <a:prstGeom prst="line">
                    <a:avLst/>
                  </a:prstGeom>
                  <a:ln>
                    <a:solidFill>
                      <a:schemeClr val="accent5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9" name="Connecteur droit 178">
                    <a:extLst>
                      <a:ext uri="{FF2B5EF4-FFF2-40B4-BE49-F238E27FC236}">
                        <a16:creationId xmlns:a16="http://schemas.microsoft.com/office/drawing/2014/main" id="{F1C08D86-CF31-4256-9CDC-A5B52034A4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4799" y="2438399"/>
                    <a:ext cx="81894" cy="69744"/>
                  </a:xfrm>
                  <a:prstGeom prst="line">
                    <a:avLst/>
                  </a:prstGeom>
                  <a:ln>
                    <a:solidFill>
                      <a:schemeClr val="accent5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2" name="Groupe 161">
                  <a:extLst>
                    <a:ext uri="{FF2B5EF4-FFF2-40B4-BE49-F238E27FC236}">
                      <a16:creationId xmlns:a16="http://schemas.microsoft.com/office/drawing/2014/main" id="{F35C88A8-8C8B-4531-B236-FC435D4BF56B}"/>
                    </a:ext>
                  </a:extLst>
                </p:cNvPr>
                <p:cNvGrpSpPr/>
                <p:nvPr/>
              </p:nvGrpSpPr>
              <p:grpSpPr>
                <a:xfrm>
                  <a:off x="2448000" y="2412839"/>
                  <a:ext cx="263980" cy="95304"/>
                  <a:chOff x="2448000" y="2412839"/>
                  <a:chExt cx="263980" cy="95304"/>
                </a:xfrm>
              </p:grpSpPr>
              <p:sp>
                <p:nvSpPr>
                  <p:cNvPr id="167" name="Rectangle 166">
                    <a:extLst>
                      <a:ext uri="{FF2B5EF4-FFF2-40B4-BE49-F238E27FC236}">
                        <a16:creationId xmlns:a16="http://schemas.microsoft.com/office/drawing/2014/main" id="{940BDAB0-5214-4BB3-A088-9EFAB8EA44FF}"/>
                      </a:ext>
                    </a:extLst>
                  </p:cNvPr>
                  <p:cNvSpPr/>
                  <p:nvPr/>
                </p:nvSpPr>
                <p:spPr>
                  <a:xfrm>
                    <a:off x="2448000" y="2412839"/>
                    <a:ext cx="119382" cy="95304"/>
                  </a:xfrm>
                  <a:prstGeom prst="rect">
                    <a:avLst/>
                  </a:prstGeom>
                  <a:solidFill>
                    <a:schemeClr val="accent2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sp>
                <p:nvSpPr>
                  <p:cNvPr id="168" name="Rectangle 167">
                    <a:extLst>
                      <a:ext uri="{FF2B5EF4-FFF2-40B4-BE49-F238E27FC236}">
                        <a16:creationId xmlns:a16="http://schemas.microsoft.com/office/drawing/2014/main" id="{1AB200F4-F2E5-441F-89F1-6AB2B2733587}"/>
                      </a:ext>
                    </a:extLst>
                  </p:cNvPr>
                  <p:cNvSpPr/>
                  <p:nvPr/>
                </p:nvSpPr>
                <p:spPr>
                  <a:xfrm>
                    <a:off x="2592598" y="2412839"/>
                    <a:ext cx="119382" cy="95304"/>
                  </a:xfrm>
                  <a:prstGeom prst="rect">
                    <a:avLst/>
                  </a:prstGeom>
                  <a:solidFill>
                    <a:srgbClr val="92D05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grpSp>
                <p:nvGrpSpPr>
                  <p:cNvPr id="170" name="Groupe 169">
                    <a:extLst>
                      <a:ext uri="{FF2B5EF4-FFF2-40B4-BE49-F238E27FC236}">
                        <a16:creationId xmlns:a16="http://schemas.microsoft.com/office/drawing/2014/main" id="{85821D3E-70D7-4984-A87B-8C774461668B}"/>
                      </a:ext>
                    </a:extLst>
                  </p:cNvPr>
                  <p:cNvGrpSpPr/>
                  <p:nvPr/>
                </p:nvGrpSpPr>
                <p:grpSpPr>
                  <a:xfrm>
                    <a:off x="2457492" y="2429978"/>
                    <a:ext cx="98111" cy="60070"/>
                    <a:chOff x="2457492" y="2429978"/>
                    <a:chExt cx="98111" cy="60070"/>
                  </a:xfrm>
                </p:grpSpPr>
                <p:cxnSp>
                  <p:nvCxnSpPr>
                    <p:cNvPr id="174" name="Connecteur droit 173">
                      <a:extLst>
                        <a:ext uri="{FF2B5EF4-FFF2-40B4-BE49-F238E27FC236}">
                          <a16:creationId xmlns:a16="http://schemas.microsoft.com/office/drawing/2014/main" id="{3AFBC8E2-016A-475E-8DF8-47D9DF800A5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457492" y="2429978"/>
                      <a:ext cx="98111" cy="6007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5" name="Connecteur droit 174">
                      <a:extLst>
                        <a:ext uri="{FF2B5EF4-FFF2-40B4-BE49-F238E27FC236}">
                          <a16:creationId xmlns:a16="http://schemas.microsoft.com/office/drawing/2014/main" id="{AB0A2A8E-6D47-4D1A-89F9-428B575D006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457492" y="2429978"/>
                      <a:ext cx="98111" cy="6007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71" name="Groupe 170">
                    <a:extLst>
                      <a:ext uri="{FF2B5EF4-FFF2-40B4-BE49-F238E27FC236}">
                        <a16:creationId xmlns:a16="http://schemas.microsoft.com/office/drawing/2014/main" id="{EB934C87-6614-4380-80C1-A77D6CD20E38}"/>
                      </a:ext>
                    </a:extLst>
                  </p:cNvPr>
                  <p:cNvGrpSpPr/>
                  <p:nvPr/>
                </p:nvGrpSpPr>
                <p:grpSpPr>
                  <a:xfrm>
                    <a:off x="2604501" y="2429978"/>
                    <a:ext cx="98111" cy="60070"/>
                    <a:chOff x="2457492" y="2429978"/>
                    <a:chExt cx="98111" cy="60070"/>
                  </a:xfrm>
                </p:grpSpPr>
                <p:cxnSp>
                  <p:nvCxnSpPr>
                    <p:cNvPr id="172" name="Connecteur droit 171">
                      <a:extLst>
                        <a:ext uri="{FF2B5EF4-FFF2-40B4-BE49-F238E27FC236}">
                          <a16:creationId xmlns:a16="http://schemas.microsoft.com/office/drawing/2014/main" id="{59BB99BA-3ECE-4618-AA95-E45E2C9781C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457492" y="2429978"/>
                      <a:ext cx="98111" cy="6007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3" name="Connecteur droit 172">
                      <a:extLst>
                        <a:ext uri="{FF2B5EF4-FFF2-40B4-BE49-F238E27FC236}">
                          <a16:creationId xmlns:a16="http://schemas.microsoft.com/office/drawing/2014/main" id="{6303EE4D-3982-40D3-AFE8-4A132EDC3F2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457492" y="2429978"/>
                      <a:ext cx="98111" cy="6007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163" name="Groupe 162">
                  <a:extLst>
                    <a:ext uri="{FF2B5EF4-FFF2-40B4-BE49-F238E27FC236}">
                      <a16:creationId xmlns:a16="http://schemas.microsoft.com/office/drawing/2014/main" id="{A1155E04-9336-4F64-8332-EC403F261906}"/>
                    </a:ext>
                  </a:extLst>
                </p:cNvPr>
                <p:cNvGrpSpPr/>
                <p:nvPr/>
              </p:nvGrpSpPr>
              <p:grpSpPr>
                <a:xfrm>
                  <a:off x="4238819" y="2438399"/>
                  <a:ext cx="81894" cy="75415"/>
                  <a:chOff x="794799" y="2438399"/>
                  <a:chExt cx="81894" cy="75415"/>
                </a:xfrm>
              </p:grpSpPr>
              <p:sp>
                <p:nvSpPr>
                  <p:cNvPr id="164" name="Rectangle 163">
                    <a:extLst>
                      <a:ext uri="{FF2B5EF4-FFF2-40B4-BE49-F238E27FC236}">
                        <a16:creationId xmlns:a16="http://schemas.microsoft.com/office/drawing/2014/main" id="{74A7CF13-6F87-43D5-B4ED-1834632786F8}"/>
                      </a:ext>
                    </a:extLst>
                  </p:cNvPr>
                  <p:cNvSpPr/>
                  <p:nvPr/>
                </p:nvSpPr>
                <p:spPr>
                  <a:xfrm>
                    <a:off x="794799" y="2438399"/>
                    <a:ext cx="81894" cy="75415"/>
                  </a:xfrm>
                  <a:prstGeom prst="rect">
                    <a:avLst/>
                  </a:prstGeom>
                  <a:solidFill>
                    <a:srgbClr val="92D05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cxnSp>
                <p:nvCxnSpPr>
                  <p:cNvPr id="165" name="Connecteur droit 164">
                    <a:extLst>
                      <a:ext uri="{FF2B5EF4-FFF2-40B4-BE49-F238E27FC236}">
                        <a16:creationId xmlns:a16="http://schemas.microsoft.com/office/drawing/2014/main" id="{DCAD4462-7C71-4DF7-985C-BBE73FA76DC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794799" y="2438399"/>
                    <a:ext cx="81894" cy="69744"/>
                  </a:xfrm>
                  <a:prstGeom prst="line">
                    <a:avLst/>
                  </a:prstGeom>
                  <a:ln>
                    <a:solidFill>
                      <a:schemeClr val="accent5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Connecteur droit 165">
                    <a:extLst>
                      <a:ext uri="{FF2B5EF4-FFF2-40B4-BE49-F238E27FC236}">
                        <a16:creationId xmlns:a16="http://schemas.microsoft.com/office/drawing/2014/main" id="{406E9FDF-7E8D-4C06-B9FA-8CFC820ACC4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4799" y="2438399"/>
                    <a:ext cx="81894" cy="69744"/>
                  </a:xfrm>
                  <a:prstGeom prst="line">
                    <a:avLst/>
                  </a:prstGeom>
                  <a:ln>
                    <a:solidFill>
                      <a:schemeClr val="accent5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80" name="Groupe 179">
              <a:extLst>
                <a:ext uri="{FF2B5EF4-FFF2-40B4-BE49-F238E27FC236}">
                  <a16:creationId xmlns:a16="http://schemas.microsoft.com/office/drawing/2014/main" id="{C16C9C0F-3D64-4B9F-BF41-2656441166C0}"/>
                </a:ext>
              </a:extLst>
            </p:cNvPr>
            <p:cNvGrpSpPr/>
            <p:nvPr/>
          </p:nvGrpSpPr>
          <p:grpSpPr>
            <a:xfrm>
              <a:off x="4600418" y="2285590"/>
              <a:ext cx="3541121" cy="1100433"/>
              <a:chOff x="4507374" y="3162743"/>
              <a:chExt cx="3541121" cy="1100433"/>
            </a:xfrm>
          </p:grpSpPr>
          <p:pic>
            <p:nvPicPr>
              <p:cNvPr id="181" name="Image 180">
                <a:extLst>
                  <a:ext uri="{FF2B5EF4-FFF2-40B4-BE49-F238E27FC236}">
                    <a16:creationId xmlns:a16="http://schemas.microsoft.com/office/drawing/2014/main" id="{39FC2EF6-3EDB-4857-8F70-BA794C28D96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b="27366"/>
              <a:stretch/>
            </p:blipFill>
            <p:spPr>
              <a:xfrm>
                <a:off x="4507374" y="3162743"/>
                <a:ext cx="3541121" cy="1100433"/>
              </a:xfrm>
              <a:prstGeom prst="rect">
                <a:avLst/>
              </a:prstGeom>
            </p:spPr>
          </p:pic>
          <p:grpSp>
            <p:nvGrpSpPr>
              <p:cNvPr id="182" name="Groupe 181">
                <a:extLst>
                  <a:ext uri="{FF2B5EF4-FFF2-40B4-BE49-F238E27FC236}">
                    <a16:creationId xmlns:a16="http://schemas.microsoft.com/office/drawing/2014/main" id="{9782142F-9E96-421A-BB0A-F787BAFDA4B3}"/>
                  </a:ext>
                </a:extLst>
              </p:cNvPr>
              <p:cNvGrpSpPr/>
              <p:nvPr/>
            </p:nvGrpSpPr>
            <p:grpSpPr>
              <a:xfrm>
                <a:off x="5031239" y="3682838"/>
                <a:ext cx="2800247" cy="79904"/>
                <a:chOff x="5331151" y="2412839"/>
                <a:chExt cx="3538613" cy="100975"/>
              </a:xfrm>
            </p:grpSpPr>
            <p:grpSp>
              <p:nvGrpSpPr>
                <p:cNvPr id="183" name="Groupe 182">
                  <a:extLst>
                    <a:ext uri="{FF2B5EF4-FFF2-40B4-BE49-F238E27FC236}">
                      <a16:creationId xmlns:a16="http://schemas.microsoft.com/office/drawing/2014/main" id="{39EAD787-AC7F-4DB6-BCB8-02837FCE276D}"/>
                    </a:ext>
                  </a:extLst>
                </p:cNvPr>
                <p:cNvGrpSpPr/>
                <p:nvPr/>
              </p:nvGrpSpPr>
              <p:grpSpPr>
                <a:xfrm>
                  <a:off x="5331151" y="2438399"/>
                  <a:ext cx="81894" cy="75415"/>
                  <a:chOff x="794799" y="2438399"/>
                  <a:chExt cx="81894" cy="75415"/>
                </a:xfrm>
              </p:grpSpPr>
              <p:sp>
                <p:nvSpPr>
                  <p:cNvPr id="216" name="Rectangle 215">
                    <a:extLst>
                      <a:ext uri="{FF2B5EF4-FFF2-40B4-BE49-F238E27FC236}">
                        <a16:creationId xmlns:a16="http://schemas.microsoft.com/office/drawing/2014/main" id="{B833215F-726F-413B-9C58-291A81F6B07A}"/>
                      </a:ext>
                    </a:extLst>
                  </p:cNvPr>
                  <p:cNvSpPr/>
                  <p:nvPr/>
                </p:nvSpPr>
                <p:spPr>
                  <a:xfrm>
                    <a:off x="794799" y="2438399"/>
                    <a:ext cx="81894" cy="75415"/>
                  </a:xfrm>
                  <a:prstGeom prst="rect">
                    <a:avLst/>
                  </a:prstGeom>
                  <a:solidFill>
                    <a:srgbClr val="92D05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cxnSp>
                <p:nvCxnSpPr>
                  <p:cNvPr id="217" name="Connecteur droit 216">
                    <a:extLst>
                      <a:ext uri="{FF2B5EF4-FFF2-40B4-BE49-F238E27FC236}">
                        <a16:creationId xmlns:a16="http://schemas.microsoft.com/office/drawing/2014/main" id="{CED40B6C-E36E-40EF-9ED7-DAA0530F3A5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794799" y="2438399"/>
                    <a:ext cx="81894" cy="69744"/>
                  </a:xfrm>
                  <a:prstGeom prst="line">
                    <a:avLst/>
                  </a:prstGeom>
                  <a:ln>
                    <a:solidFill>
                      <a:schemeClr val="accent5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8" name="Connecteur droit 217">
                    <a:extLst>
                      <a:ext uri="{FF2B5EF4-FFF2-40B4-BE49-F238E27FC236}">
                        <a16:creationId xmlns:a16="http://schemas.microsoft.com/office/drawing/2014/main" id="{73ACEEEE-A171-4A69-BCE1-6AB2D55A382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4799" y="2438399"/>
                    <a:ext cx="81894" cy="69744"/>
                  </a:xfrm>
                  <a:prstGeom prst="line">
                    <a:avLst/>
                  </a:prstGeom>
                  <a:ln>
                    <a:solidFill>
                      <a:schemeClr val="accent5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87" name="Rectangle 186">
                  <a:extLst>
                    <a:ext uri="{FF2B5EF4-FFF2-40B4-BE49-F238E27FC236}">
                      <a16:creationId xmlns:a16="http://schemas.microsoft.com/office/drawing/2014/main" id="{746A66B4-24FB-4418-B145-173C534D59C6}"/>
                    </a:ext>
                  </a:extLst>
                </p:cNvPr>
                <p:cNvSpPr/>
                <p:nvPr/>
              </p:nvSpPr>
              <p:spPr>
                <a:xfrm>
                  <a:off x="7005517" y="2412839"/>
                  <a:ext cx="119382" cy="95304"/>
                </a:xfrm>
                <a:prstGeom prst="rect">
                  <a:avLst/>
                </a:prstGeom>
                <a:solidFill>
                  <a:schemeClr val="accent2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88" name="Rectangle 187">
                  <a:extLst>
                    <a:ext uri="{FF2B5EF4-FFF2-40B4-BE49-F238E27FC236}">
                      <a16:creationId xmlns:a16="http://schemas.microsoft.com/office/drawing/2014/main" id="{303701C9-5974-48E3-AA56-E2A3267B3143}"/>
                    </a:ext>
                  </a:extLst>
                </p:cNvPr>
                <p:cNvSpPr/>
                <p:nvPr/>
              </p:nvSpPr>
              <p:spPr>
                <a:xfrm>
                  <a:off x="7141649" y="2412839"/>
                  <a:ext cx="119382" cy="95304"/>
                </a:xfrm>
                <a:prstGeom prst="rect">
                  <a:avLst/>
                </a:prstGeom>
                <a:solidFill>
                  <a:srgbClr val="92D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grpSp>
              <p:nvGrpSpPr>
                <p:cNvPr id="206" name="Groupe 205">
                  <a:extLst>
                    <a:ext uri="{FF2B5EF4-FFF2-40B4-BE49-F238E27FC236}">
                      <a16:creationId xmlns:a16="http://schemas.microsoft.com/office/drawing/2014/main" id="{5D8551EE-9E99-42A8-B153-02F2B96DEF76}"/>
                    </a:ext>
                  </a:extLst>
                </p:cNvPr>
                <p:cNvGrpSpPr/>
                <p:nvPr/>
              </p:nvGrpSpPr>
              <p:grpSpPr>
                <a:xfrm>
                  <a:off x="7015009" y="2429978"/>
                  <a:ext cx="98111" cy="60070"/>
                  <a:chOff x="2457492" y="2429978"/>
                  <a:chExt cx="98111" cy="60070"/>
                </a:xfrm>
              </p:grpSpPr>
              <p:cxnSp>
                <p:nvCxnSpPr>
                  <p:cNvPr id="214" name="Connecteur droit 213">
                    <a:extLst>
                      <a:ext uri="{FF2B5EF4-FFF2-40B4-BE49-F238E27FC236}">
                        <a16:creationId xmlns:a16="http://schemas.microsoft.com/office/drawing/2014/main" id="{52EDC466-0EE4-4A95-B608-4C90203E82F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57492" y="2429978"/>
                    <a:ext cx="98111" cy="6007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5" name="Connecteur droit 214">
                    <a:extLst>
                      <a:ext uri="{FF2B5EF4-FFF2-40B4-BE49-F238E27FC236}">
                        <a16:creationId xmlns:a16="http://schemas.microsoft.com/office/drawing/2014/main" id="{454FDAB6-A87D-4016-97ED-67636FD00B6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457492" y="2429978"/>
                    <a:ext cx="98111" cy="6007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7" name="Groupe 206">
                  <a:extLst>
                    <a:ext uri="{FF2B5EF4-FFF2-40B4-BE49-F238E27FC236}">
                      <a16:creationId xmlns:a16="http://schemas.microsoft.com/office/drawing/2014/main" id="{B58CC8F4-DF1C-40FD-9B5C-C2988B605FB3}"/>
                    </a:ext>
                  </a:extLst>
                </p:cNvPr>
                <p:cNvGrpSpPr/>
                <p:nvPr/>
              </p:nvGrpSpPr>
              <p:grpSpPr>
                <a:xfrm>
                  <a:off x="7153552" y="2429978"/>
                  <a:ext cx="98111" cy="60070"/>
                  <a:chOff x="2457492" y="2429978"/>
                  <a:chExt cx="98111" cy="60070"/>
                </a:xfrm>
              </p:grpSpPr>
              <p:cxnSp>
                <p:nvCxnSpPr>
                  <p:cNvPr id="212" name="Connecteur droit 211">
                    <a:extLst>
                      <a:ext uri="{FF2B5EF4-FFF2-40B4-BE49-F238E27FC236}">
                        <a16:creationId xmlns:a16="http://schemas.microsoft.com/office/drawing/2014/main" id="{A99F4D30-3EE1-4E2B-A969-8531A1FE93D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57492" y="2429978"/>
                    <a:ext cx="98111" cy="6007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3" name="Connecteur droit 212">
                    <a:extLst>
                      <a:ext uri="{FF2B5EF4-FFF2-40B4-BE49-F238E27FC236}">
                        <a16:creationId xmlns:a16="http://schemas.microsoft.com/office/drawing/2014/main" id="{10F50B5C-863F-4BAF-8CAD-0BEF11C99AF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457492" y="2429978"/>
                    <a:ext cx="98111" cy="6007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8" name="Groupe 207">
                  <a:extLst>
                    <a:ext uri="{FF2B5EF4-FFF2-40B4-BE49-F238E27FC236}">
                      <a16:creationId xmlns:a16="http://schemas.microsoft.com/office/drawing/2014/main" id="{24025523-47FA-4F57-9DCB-DD2ED90A5DD1}"/>
                    </a:ext>
                  </a:extLst>
                </p:cNvPr>
                <p:cNvGrpSpPr/>
                <p:nvPr/>
              </p:nvGrpSpPr>
              <p:grpSpPr>
                <a:xfrm>
                  <a:off x="8787870" y="2438399"/>
                  <a:ext cx="81894" cy="75415"/>
                  <a:chOff x="794799" y="2438399"/>
                  <a:chExt cx="81894" cy="75415"/>
                </a:xfrm>
              </p:grpSpPr>
              <p:sp>
                <p:nvSpPr>
                  <p:cNvPr id="209" name="Rectangle 208">
                    <a:extLst>
                      <a:ext uri="{FF2B5EF4-FFF2-40B4-BE49-F238E27FC236}">
                        <a16:creationId xmlns:a16="http://schemas.microsoft.com/office/drawing/2014/main" id="{9689D9C0-51B7-4515-BD7E-0E3280860046}"/>
                      </a:ext>
                    </a:extLst>
                  </p:cNvPr>
                  <p:cNvSpPr/>
                  <p:nvPr/>
                </p:nvSpPr>
                <p:spPr>
                  <a:xfrm>
                    <a:off x="794799" y="2438399"/>
                    <a:ext cx="81894" cy="75415"/>
                  </a:xfrm>
                  <a:prstGeom prst="rect">
                    <a:avLst/>
                  </a:prstGeom>
                  <a:solidFill>
                    <a:srgbClr val="92D05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cxnSp>
                <p:nvCxnSpPr>
                  <p:cNvPr id="210" name="Connecteur droit 209">
                    <a:extLst>
                      <a:ext uri="{FF2B5EF4-FFF2-40B4-BE49-F238E27FC236}">
                        <a16:creationId xmlns:a16="http://schemas.microsoft.com/office/drawing/2014/main" id="{132ABD6D-7D9C-4909-8274-9149E6767B5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794799" y="2438399"/>
                    <a:ext cx="81894" cy="69744"/>
                  </a:xfrm>
                  <a:prstGeom prst="line">
                    <a:avLst/>
                  </a:prstGeom>
                  <a:ln>
                    <a:solidFill>
                      <a:schemeClr val="accent5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1" name="Connecteur droit 210">
                    <a:extLst>
                      <a:ext uri="{FF2B5EF4-FFF2-40B4-BE49-F238E27FC236}">
                        <a16:creationId xmlns:a16="http://schemas.microsoft.com/office/drawing/2014/main" id="{7551BE0E-ADE1-4346-A7E4-C581EA0DFFB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4799" y="2438399"/>
                    <a:ext cx="81894" cy="69744"/>
                  </a:xfrm>
                  <a:prstGeom prst="line">
                    <a:avLst/>
                  </a:prstGeom>
                  <a:ln>
                    <a:solidFill>
                      <a:schemeClr val="accent5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219" name="Groupe 218">
              <a:extLst>
                <a:ext uri="{FF2B5EF4-FFF2-40B4-BE49-F238E27FC236}">
                  <a16:creationId xmlns:a16="http://schemas.microsoft.com/office/drawing/2014/main" id="{5E35F0A4-F06F-4C5D-AA6C-18CC35F7CB03}"/>
                </a:ext>
              </a:extLst>
            </p:cNvPr>
            <p:cNvGrpSpPr/>
            <p:nvPr/>
          </p:nvGrpSpPr>
          <p:grpSpPr>
            <a:xfrm>
              <a:off x="8335218" y="5012288"/>
              <a:ext cx="3502680" cy="1017198"/>
              <a:chOff x="4549870" y="593930"/>
              <a:chExt cx="3502680" cy="1017198"/>
            </a:xfrm>
          </p:grpSpPr>
          <p:pic>
            <p:nvPicPr>
              <p:cNvPr id="220" name="Image 219">
                <a:extLst>
                  <a:ext uri="{FF2B5EF4-FFF2-40B4-BE49-F238E27FC236}">
                    <a16:creationId xmlns:a16="http://schemas.microsoft.com/office/drawing/2014/main" id="{3AB252E4-6AE6-4235-A354-D1F590B37D8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b="29048"/>
              <a:stretch/>
            </p:blipFill>
            <p:spPr>
              <a:xfrm>
                <a:off x="4549870" y="593930"/>
                <a:ext cx="3502680" cy="1017198"/>
              </a:xfrm>
              <a:prstGeom prst="rect">
                <a:avLst/>
              </a:prstGeom>
            </p:spPr>
          </p:pic>
          <p:grpSp>
            <p:nvGrpSpPr>
              <p:cNvPr id="221" name="Groupe 220">
                <a:extLst>
                  <a:ext uri="{FF2B5EF4-FFF2-40B4-BE49-F238E27FC236}">
                    <a16:creationId xmlns:a16="http://schemas.microsoft.com/office/drawing/2014/main" id="{80E40446-AF82-4D57-8F0A-DA31DD693581}"/>
                  </a:ext>
                </a:extLst>
              </p:cNvPr>
              <p:cNvGrpSpPr/>
              <p:nvPr/>
            </p:nvGrpSpPr>
            <p:grpSpPr>
              <a:xfrm>
                <a:off x="5065033" y="1056047"/>
                <a:ext cx="2800247" cy="79904"/>
                <a:chOff x="5331151" y="2412839"/>
                <a:chExt cx="3538613" cy="100975"/>
              </a:xfrm>
            </p:grpSpPr>
            <p:grpSp>
              <p:nvGrpSpPr>
                <p:cNvPr id="222" name="Groupe 221">
                  <a:extLst>
                    <a:ext uri="{FF2B5EF4-FFF2-40B4-BE49-F238E27FC236}">
                      <a16:creationId xmlns:a16="http://schemas.microsoft.com/office/drawing/2014/main" id="{EC4F7A79-F7D5-43E6-A818-DB8EE75B0804}"/>
                    </a:ext>
                  </a:extLst>
                </p:cNvPr>
                <p:cNvGrpSpPr/>
                <p:nvPr/>
              </p:nvGrpSpPr>
              <p:grpSpPr>
                <a:xfrm>
                  <a:off x="5331151" y="2438399"/>
                  <a:ext cx="81894" cy="75415"/>
                  <a:chOff x="794799" y="2438399"/>
                  <a:chExt cx="81894" cy="75415"/>
                </a:xfrm>
              </p:grpSpPr>
              <p:sp>
                <p:nvSpPr>
                  <p:cNvPr id="242" name="Rectangle 241">
                    <a:extLst>
                      <a:ext uri="{FF2B5EF4-FFF2-40B4-BE49-F238E27FC236}">
                        <a16:creationId xmlns:a16="http://schemas.microsoft.com/office/drawing/2014/main" id="{8C769AA3-0ABB-4EDF-9DE3-D07CA6B4F4D8}"/>
                      </a:ext>
                    </a:extLst>
                  </p:cNvPr>
                  <p:cNvSpPr/>
                  <p:nvPr/>
                </p:nvSpPr>
                <p:spPr>
                  <a:xfrm>
                    <a:off x="794799" y="2438399"/>
                    <a:ext cx="81894" cy="75415"/>
                  </a:xfrm>
                  <a:prstGeom prst="rect">
                    <a:avLst/>
                  </a:prstGeom>
                  <a:solidFill>
                    <a:srgbClr val="92D05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cxnSp>
                <p:nvCxnSpPr>
                  <p:cNvPr id="243" name="Connecteur droit 242">
                    <a:extLst>
                      <a:ext uri="{FF2B5EF4-FFF2-40B4-BE49-F238E27FC236}">
                        <a16:creationId xmlns:a16="http://schemas.microsoft.com/office/drawing/2014/main" id="{67056762-A5CC-4986-B4C1-6BAC9D98656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794799" y="2438399"/>
                    <a:ext cx="81894" cy="69744"/>
                  </a:xfrm>
                  <a:prstGeom prst="line">
                    <a:avLst/>
                  </a:prstGeom>
                  <a:ln>
                    <a:solidFill>
                      <a:schemeClr val="accent5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4" name="Connecteur droit 243">
                    <a:extLst>
                      <a:ext uri="{FF2B5EF4-FFF2-40B4-BE49-F238E27FC236}">
                        <a16:creationId xmlns:a16="http://schemas.microsoft.com/office/drawing/2014/main" id="{78D0FAE8-35E7-4A39-8E41-0CB560020A5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4799" y="2438399"/>
                    <a:ext cx="81894" cy="69744"/>
                  </a:xfrm>
                  <a:prstGeom prst="line">
                    <a:avLst/>
                  </a:prstGeom>
                  <a:ln>
                    <a:solidFill>
                      <a:schemeClr val="accent5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23" name="Rectangle 222">
                  <a:extLst>
                    <a:ext uri="{FF2B5EF4-FFF2-40B4-BE49-F238E27FC236}">
                      <a16:creationId xmlns:a16="http://schemas.microsoft.com/office/drawing/2014/main" id="{9065FC87-9631-4BB3-9E04-5717C6488171}"/>
                    </a:ext>
                  </a:extLst>
                </p:cNvPr>
                <p:cNvSpPr/>
                <p:nvPr/>
              </p:nvSpPr>
              <p:spPr>
                <a:xfrm>
                  <a:off x="7005517" y="2412839"/>
                  <a:ext cx="119382" cy="95304"/>
                </a:xfrm>
                <a:prstGeom prst="rect">
                  <a:avLst/>
                </a:prstGeom>
                <a:solidFill>
                  <a:schemeClr val="accent2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24" name="Rectangle 223">
                  <a:extLst>
                    <a:ext uri="{FF2B5EF4-FFF2-40B4-BE49-F238E27FC236}">
                      <a16:creationId xmlns:a16="http://schemas.microsoft.com/office/drawing/2014/main" id="{50E936E6-1E35-4143-B299-E019752F3555}"/>
                    </a:ext>
                  </a:extLst>
                </p:cNvPr>
                <p:cNvSpPr/>
                <p:nvPr/>
              </p:nvSpPr>
              <p:spPr>
                <a:xfrm>
                  <a:off x="7141649" y="2412839"/>
                  <a:ext cx="119382" cy="95304"/>
                </a:xfrm>
                <a:prstGeom prst="rect">
                  <a:avLst/>
                </a:prstGeom>
                <a:solidFill>
                  <a:srgbClr val="92D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grpSp>
              <p:nvGrpSpPr>
                <p:cNvPr id="226" name="Groupe 225">
                  <a:extLst>
                    <a:ext uri="{FF2B5EF4-FFF2-40B4-BE49-F238E27FC236}">
                      <a16:creationId xmlns:a16="http://schemas.microsoft.com/office/drawing/2014/main" id="{91CD4A3F-D5CD-420E-93C4-B5516A158EC4}"/>
                    </a:ext>
                  </a:extLst>
                </p:cNvPr>
                <p:cNvGrpSpPr/>
                <p:nvPr/>
              </p:nvGrpSpPr>
              <p:grpSpPr>
                <a:xfrm>
                  <a:off x="7015009" y="2429978"/>
                  <a:ext cx="98111" cy="60070"/>
                  <a:chOff x="2457492" y="2429978"/>
                  <a:chExt cx="98111" cy="60070"/>
                </a:xfrm>
              </p:grpSpPr>
              <p:cxnSp>
                <p:nvCxnSpPr>
                  <p:cNvPr id="239" name="Connecteur droit 238">
                    <a:extLst>
                      <a:ext uri="{FF2B5EF4-FFF2-40B4-BE49-F238E27FC236}">
                        <a16:creationId xmlns:a16="http://schemas.microsoft.com/office/drawing/2014/main" id="{E623EEAD-9476-40EE-A9BC-9A1462B7201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57492" y="2429978"/>
                    <a:ext cx="98111" cy="6007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1" name="Connecteur droit 240">
                    <a:extLst>
                      <a:ext uri="{FF2B5EF4-FFF2-40B4-BE49-F238E27FC236}">
                        <a16:creationId xmlns:a16="http://schemas.microsoft.com/office/drawing/2014/main" id="{E2B548D2-D7E3-4644-8E78-A146450D05E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457492" y="2429978"/>
                    <a:ext cx="98111" cy="6007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9" name="Groupe 228">
                  <a:extLst>
                    <a:ext uri="{FF2B5EF4-FFF2-40B4-BE49-F238E27FC236}">
                      <a16:creationId xmlns:a16="http://schemas.microsoft.com/office/drawing/2014/main" id="{3674075F-0A7D-42A1-9C46-015A884C7D15}"/>
                    </a:ext>
                  </a:extLst>
                </p:cNvPr>
                <p:cNvGrpSpPr/>
                <p:nvPr/>
              </p:nvGrpSpPr>
              <p:grpSpPr>
                <a:xfrm>
                  <a:off x="7153552" y="2429978"/>
                  <a:ext cx="98111" cy="60070"/>
                  <a:chOff x="2457492" y="2429978"/>
                  <a:chExt cx="98111" cy="60070"/>
                </a:xfrm>
              </p:grpSpPr>
              <p:cxnSp>
                <p:nvCxnSpPr>
                  <p:cNvPr id="237" name="Connecteur droit 236">
                    <a:extLst>
                      <a:ext uri="{FF2B5EF4-FFF2-40B4-BE49-F238E27FC236}">
                        <a16:creationId xmlns:a16="http://schemas.microsoft.com/office/drawing/2014/main" id="{E3E0B7DF-78FB-4413-B77D-7AED2EA8611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57492" y="2429978"/>
                    <a:ext cx="98111" cy="6007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8" name="Connecteur droit 237">
                    <a:extLst>
                      <a:ext uri="{FF2B5EF4-FFF2-40B4-BE49-F238E27FC236}">
                        <a16:creationId xmlns:a16="http://schemas.microsoft.com/office/drawing/2014/main" id="{95046D2B-B870-4A16-8738-8B237BC4833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457492" y="2429978"/>
                    <a:ext cx="98111" cy="6007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0" name="Groupe 229">
                  <a:extLst>
                    <a:ext uri="{FF2B5EF4-FFF2-40B4-BE49-F238E27FC236}">
                      <a16:creationId xmlns:a16="http://schemas.microsoft.com/office/drawing/2014/main" id="{04BA38F3-8387-4BAC-A056-392F41FB4864}"/>
                    </a:ext>
                  </a:extLst>
                </p:cNvPr>
                <p:cNvGrpSpPr/>
                <p:nvPr/>
              </p:nvGrpSpPr>
              <p:grpSpPr>
                <a:xfrm>
                  <a:off x="8787870" y="2438399"/>
                  <a:ext cx="81894" cy="75415"/>
                  <a:chOff x="794799" y="2438399"/>
                  <a:chExt cx="81894" cy="75415"/>
                </a:xfrm>
              </p:grpSpPr>
              <p:sp>
                <p:nvSpPr>
                  <p:cNvPr id="231" name="Rectangle 230">
                    <a:extLst>
                      <a:ext uri="{FF2B5EF4-FFF2-40B4-BE49-F238E27FC236}">
                        <a16:creationId xmlns:a16="http://schemas.microsoft.com/office/drawing/2014/main" id="{4051F29A-A888-4ED8-89C3-7E345F454427}"/>
                      </a:ext>
                    </a:extLst>
                  </p:cNvPr>
                  <p:cNvSpPr/>
                  <p:nvPr/>
                </p:nvSpPr>
                <p:spPr>
                  <a:xfrm>
                    <a:off x="794799" y="2438399"/>
                    <a:ext cx="81894" cy="75415"/>
                  </a:xfrm>
                  <a:prstGeom prst="rect">
                    <a:avLst/>
                  </a:prstGeom>
                  <a:solidFill>
                    <a:srgbClr val="92D05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/>
                  </a:p>
                </p:txBody>
              </p:sp>
              <p:cxnSp>
                <p:nvCxnSpPr>
                  <p:cNvPr id="235" name="Connecteur droit 234">
                    <a:extLst>
                      <a:ext uri="{FF2B5EF4-FFF2-40B4-BE49-F238E27FC236}">
                        <a16:creationId xmlns:a16="http://schemas.microsoft.com/office/drawing/2014/main" id="{F2101354-7CA4-4270-AC16-AAC68594B32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794799" y="2438399"/>
                    <a:ext cx="81894" cy="69744"/>
                  </a:xfrm>
                  <a:prstGeom prst="line">
                    <a:avLst/>
                  </a:prstGeom>
                  <a:ln>
                    <a:solidFill>
                      <a:schemeClr val="accent5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6" name="Connecteur droit 235">
                    <a:extLst>
                      <a:ext uri="{FF2B5EF4-FFF2-40B4-BE49-F238E27FC236}">
                        <a16:creationId xmlns:a16="http://schemas.microsoft.com/office/drawing/2014/main" id="{5F8867A9-DC46-416B-9D07-10B7B640DD1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4799" y="2438399"/>
                    <a:ext cx="81894" cy="69744"/>
                  </a:xfrm>
                  <a:prstGeom prst="line">
                    <a:avLst/>
                  </a:prstGeom>
                  <a:ln>
                    <a:solidFill>
                      <a:schemeClr val="accent5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245" name="Groupe 244">
              <a:extLst>
                <a:ext uri="{FF2B5EF4-FFF2-40B4-BE49-F238E27FC236}">
                  <a16:creationId xmlns:a16="http://schemas.microsoft.com/office/drawing/2014/main" id="{B06059AF-A3F9-444C-AC45-76CAFF7BBD4E}"/>
                </a:ext>
              </a:extLst>
            </p:cNvPr>
            <p:cNvGrpSpPr/>
            <p:nvPr/>
          </p:nvGrpSpPr>
          <p:grpSpPr>
            <a:xfrm>
              <a:off x="4638452" y="4819890"/>
              <a:ext cx="3482328" cy="1153935"/>
              <a:chOff x="576992" y="3059648"/>
              <a:chExt cx="3482328" cy="1153935"/>
            </a:xfrm>
          </p:grpSpPr>
          <p:pic>
            <p:nvPicPr>
              <p:cNvPr id="246" name="Image 245">
                <a:extLst>
                  <a:ext uri="{FF2B5EF4-FFF2-40B4-BE49-F238E27FC236}">
                    <a16:creationId xmlns:a16="http://schemas.microsoft.com/office/drawing/2014/main" id="{EE1E1BE0-C3E9-4322-863E-4ABFA11FF3E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b="27099"/>
              <a:stretch/>
            </p:blipFill>
            <p:spPr>
              <a:xfrm>
                <a:off x="576992" y="3059648"/>
                <a:ext cx="3482328" cy="1153935"/>
              </a:xfrm>
              <a:prstGeom prst="rect">
                <a:avLst/>
              </a:prstGeom>
            </p:spPr>
          </p:pic>
          <p:grpSp>
            <p:nvGrpSpPr>
              <p:cNvPr id="247" name="Groupe 246">
                <a:extLst>
                  <a:ext uri="{FF2B5EF4-FFF2-40B4-BE49-F238E27FC236}">
                    <a16:creationId xmlns:a16="http://schemas.microsoft.com/office/drawing/2014/main" id="{0256A35E-0FA3-4C55-9955-DCD3D0733223}"/>
                  </a:ext>
                </a:extLst>
              </p:cNvPr>
              <p:cNvGrpSpPr/>
              <p:nvPr/>
            </p:nvGrpSpPr>
            <p:grpSpPr>
              <a:xfrm>
                <a:off x="1053374" y="3675258"/>
                <a:ext cx="2800247" cy="79904"/>
                <a:chOff x="5331151" y="2412839"/>
                <a:chExt cx="3538613" cy="100975"/>
              </a:xfrm>
            </p:grpSpPr>
            <p:grpSp>
              <p:nvGrpSpPr>
                <p:cNvPr id="248" name="Groupe 247">
                  <a:extLst>
                    <a:ext uri="{FF2B5EF4-FFF2-40B4-BE49-F238E27FC236}">
                      <a16:creationId xmlns:a16="http://schemas.microsoft.com/office/drawing/2014/main" id="{0FBB72F8-0C3C-474C-9B0E-D3451C70834B}"/>
                    </a:ext>
                  </a:extLst>
                </p:cNvPr>
                <p:cNvGrpSpPr/>
                <p:nvPr/>
              </p:nvGrpSpPr>
              <p:grpSpPr>
                <a:xfrm>
                  <a:off x="5331151" y="2438399"/>
                  <a:ext cx="81894" cy="75415"/>
                  <a:chOff x="794799" y="2438399"/>
                  <a:chExt cx="81894" cy="75415"/>
                </a:xfrm>
              </p:grpSpPr>
              <p:sp>
                <p:nvSpPr>
                  <p:cNvPr id="270" name="Rectangle 269">
                    <a:extLst>
                      <a:ext uri="{FF2B5EF4-FFF2-40B4-BE49-F238E27FC236}">
                        <a16:creationId xmlns:a16="http://schemas.microsoft.com/office/drawing/2014/main" id="{AF8A6C01-15C3-41B5-A960-8269C55D0F87}"/>
                      </a:ext>
                    </a:extLst>
                  </p:cNvPr>
                  <p:cNvSpPr/>
                  <p:nvPr/>
                </p:nvSpPr>
                <p:spPr>
                  <a:xfrm>
                    <a:off x="794799" y="2438399"/>
                    <a:ext cx="81894" cy="75415"/>
                  </a:xfrm>
                  <a:prstGeom prst="rect">
                    <a:avLst/>
                  </a:prstGeom>
                  <a:solidFill>
                    <a:srgbClr val="92D05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cxnSp>
                <p:nvCxnSpPr>
                  <p:cNvPr id="271" name="Connecteur droit 270">
                    <a:extLst>
                      <a:ext uri="{FF2B5EF4-FFF2-40B4-BE49-F238E27FC236}">
                        <a16:creationId xmlns:a16="http://schemas.microsoft.com/office/drawing/2014/main" id="{1102E718-95C9-4BC2-8378-383D6B83229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794799" y="2438399"/>
                    <a:ext cx="81894" cy="69744"/>
                  </a:xfrm>
                  <a:prstGeom prst="line">
                    <a:avLst/>
                  </a:prstGeom>
                  <a:ln>
                    <a:solidFill>
                      <a:schemeClr val="accent5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2" name="Connecteur droit 271">
                    <a:extLst>
                      <a:ext uri="{FF2B5EF4-FFF2-40B4-BE49-F238E27FC236}">
                        <a16:creationId xmlns:a16="http://schemas.microsoft.com/office/drawing/2014/main" id="{F220EC39-80AE-4FF2-8586-E37FADED174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4799" y="2438399"/>
                    <a:ext cx="81894" cy="69744"/>
                  </a:xfrm>
                  <a:prstGeom prst="line">
                    <a:avLst/>
                  </a:prstGeom>
                  <a:ln>
                    <a:solidFill>
                      <a:schemeClr val="accent5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52" name="Rectangle 251">
                  <a:extLst>
                    <a:ext uri="{FF2B5EF4-FFF2-40B4-BE49-F238E27FC236}">
                      <a16:creationId xmlns:a16="http://schemas.microsoft.com/office/drawing/2014/main" id="{05F30D7A-7E4B-4D84-83C7-8039A1A706EB}"/>
                    </a:ext>
                  </a:extLst>
                </p:cNvPr>
                <p:cNvSpPr/>
                <p:nvPr/>
              </p:nvSpPr>
              <p:spPr>
                <a:xfrm>
                  <a:off x="7005517" y="2412839"/>
                  <a:ext cx="119382" cy="95304"/>
                </a:xfrm>
                <a:prstGeom prst="rect">
                  <a:avLst/>
                </a:prstGeom>
                <a:solidFill>
                  <a:schemeClr val="accent2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53" name="Rectangle 252">
                  <a:extLst>
                    <a:ext uri="{FF2B5EF4-FFF2-40B4-BE49-F238E27FC236}">
                      <a16:creationId xmlns:a16="http://schemas.microsoft.com/office/drawing/2014/main" id="{569BA91D-FCA9-4787-BD56-81D23AA2C839}"/>
                    </a:ext>
                  </a:extLst>
                </p:cNvPr>
                <p:cNvSpPr/>
                <p:nvPr/>
              </p:nvSpPr>
              <p:spPr>
                <a:xfrm>
                  <a:off x="7141649" y="2412839"/>
                  <a:ext cx="119382" cy="95304"/>
                </a:xfrm>
                <a:prstGeom prst="rect">
                  <a:avLst/>
                </a:prstGeom>
                <a:solidFill>
                  <a:srgbClr val="92D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grpSp>
              <p:nvGrpSpPr>
                <p:cNvPr id="254" name="Groupe 253">
                  <a:extLst>
                    <a:ext uri="{FF2B5EF4-FFF2-40B4-BE49-F238E27FC236}">
                      <a16:creationId xmlns:a16="http://schemas.microsoft.com/office/drawing/2014/main" id="{A9198DB3-112A-4E97-A28C-4CFD29286C31}"/>
                    </a:ext>
                  </a:extLst>
                </p:cNvPr>
                <p:cNvGrpSpPr/>
                <p:nvPr/>
              </p:nvGrpSpPr>
              <p:grpSpPr>
                <a:xfrm>
                  <a:off x="7015009" y="2429978"/>
                  <a:ext cx="98111" cy="60070"/>
                  <a:chOff x="2457492" y="2429978"/>
                  <a:chExt cx="98111" cy="60070"/>
                </a:xfrm>
              </p:grpSpPr>
              <p:cxnSp>
                <p:nvCxnSpPr>
                  <p:cNvPr id="268" name="Connecteur droit 267">
                    <a:extLst>
                      <a:ext uri="{FF2B5EF4-FFF2-40B4-BE49-F238E27FC236}">
                        <a16:creationId xmlns:a16="http://schemas.microsoft.com/office/drawing/2014/main" id="{1919BAF9-0625-4E1D-BA72-6FF37DF1548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57492" y="2429978"/>
                    <a:ext cx="98111" cy="6007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9" name="Connecteur droit 268">
                    <a:extLst>
                      <a:ext uri="{FF2B5EF4-FFF2-40B4-BE49-F238E27FC236}">
                        <a16:creationId xmlns:a16="http://schemas.microsoft.com/office/drawing/2014/main" id="{4483C45B-6231-49B1-990F-90897E67F9C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457492" y="2429978"/>
                    <a:ext cx="98111" cy="6007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8" name="Groupe 257">
                  <a:extLst>
                    <a:ext uri="{FF2B5EF4-FFF2-40B4-BE49-F238E27FC236}">
                      <a16:creationId xmlns:a16="http://schemas.microsoft.com/office/drawing/2014/main" id="{DF158B70-D8B5-4091-A1B5-3D8F4F71745D}"/>
                    </a:ext>
                  </a:extLst>
                </p:cNvPr>
                <p:cNvGrpSpPr/>
                <p:nvPr/>
              </p:nvGrpSpPr>
              <p:grpSpPr>
                <a:xfrm>
                  <a:off x="7153552" y="2429978"/>
                  <a:ext cx="98111" cy="60070"/>
                  <a:chOff x="2457492" y="2429978"/>
                  <a:chExt cx="98111" cy="60070"/>
                </a:xfrm>
              </p:grpSpPr>
              <p:cxnSp>
                <p:nvCxnSpPr>
                  <p:cNvPr id="266" name="Connecteur droit 265">
                    <a:extLst>
                      <a:ext uri="{FF2B5EF4-FFF2-40B4-BE49-F238E27FC236}">
                        <a16:creationId xmlns:a16="http://schemas.microsoft.com/office/drawing/2014/main" id="{8826D7DD-07BD-4E8D-9957-0B5C3928ED3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57492" y="2429978"/>
                    <a:ext cx="98111" cy="6007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7" name="Connecteur droit 266">
                    <a:extLst>
                      <a:ext uri="{FF2B5EF4-FFF2-40B4-BE49-F238E27FC236}">
                        <a16:creationId xmlns:a16="http://schemas.microsoft.com/office/drawing/2014/main" id="{52E4643C-E076-4130-91A0-44DDDFDA145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457492" y="2429978"/>
                    <a:ext cx="98111" cy="6007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9" name="Groupe 258">
                  <a:extLst>
                    <a:ext uri="{FF2B5EF4-FFF2-40B4-BE49-F238E27FC236}">
                      <a16:creationId xmlns:a16="http://schemas.microsoft.com/office/drawing/2014/main" id="{1E19B335-42EE-47F7-B1A1-0794D761C39A}"/>
                    </a:ext>
                  </a:extLst>
                </p:cNvPr>
                <p:cNvGrpSpPr/>
                <p:nvPr/>
              </p:nvGrpSpPr>
              <p:grpSpPr>
                <a:xfrm>
                  <a:off x="8787870" y="2438399"/>
                  <a:ext cx="81894" cy="75415"/>
                  <a:chOff x="794799" y="2438399"/>
                  <a:chExt cx="81894" cy="75415"/>
                </a:xfrm>
              </p:grpSpPr>
              <p:sp>
                <p:nvSpPr>
                  <p:cNvPr id="263" name="Rectangle 262">
                    <a:extLst>
                      <a:ext uri="{FF2B5EF4-FFF2-40B4-BE49-F238E27FC236}">
                        <a16:creationId xmlns:a16="http://schemas.microsoft.com/office/drawing/2014/main" id="{D1F2CF98-6937-4DA1-B3B1-10BC4236C01D}"/>
                      </a:ext>
                    </a:extLst>
                  </p:cNvPr>
                  <p:cNvSpPr/>
                  <p:nvPr/>
                </p:nvSpPr>
                <p:spPr>
                  <a:xfrm>
                    <a:off x="794799" y="2438399"/>
                    <a:ext cx="81894" cy="75415"/>
                  </a:xfrm>
                  <a:prstGeom prst="rect">
                    <a:avLst/>
                  </a:prstGeom>
                  <a:solidFill>
                    <a:srgbClr val="92D05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p:txBody>
              </p:sp>
              <p:cxnSp>
                <p:nvCxnSpPr>
                  <p:cNvPr id="264" name="Connecteur droit 263">
                    <a:extLst>
                      <a:ext uri="{FF2B5EF4-FFF2-40B4-BE49-F238E27FC236}">
                        <a16:creationId xmlns:a16="http://schemas.microsoft.com/office/drawing/2014/main" id="{EEEA5DE5-3A04-47A6-BF0E-1DCF880BBEB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794799" y="2438399"/>
                    <a:ext cx="81894" cy="69744"/>
                  </a:xfrm>
                  <a:prstGeom prst="line">
                    <a:avLst/>
                  </a:prstGeom>
                  <a:ln>
                    <a:solidFill>
                      <a:schemeClr val="accent5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5" name="Connecteur droit 264">
                    <a:extLst>
                      <a:ext uri="{FF2B5EF4-FFF2-40B4-BE49-F238E27FC236}">
                        <a16:creationId xmlns:a16="http://schemas.microsoft.com/office/drawing/2014/main" id="{E90D4D0E-27BB-410A-B6E1-0E1DD856083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4799" y="2438399"/>
                    <a:ext cx="81894" cy="69744"/>
                  </a:xfrm>
                  <a:prstGeom prst="line">
                    <a:avLst/>
                  </a:prstGeom>
                  <a:ln>
                    <a:solidFill>
                      <a:schemeClr val="accent5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273" name="Forme libre : forme 272">
              <a:extLst>
                <a:ext uri="{FF2B5EF4-FFF2-40B4-BE49-F238E27FC236}">
                  <a16:creationId xmlns:a16="http://schemas.microsoft.com/office/drawing/2014/main" id="{7E117E77-EB93-4067-9FB2-43164138B1F5}"/>
                </a:ext>
              </a:extLst>
            </p:cNvPr>
            <p:cNvSpPr/>
            <p:nvPr/>
          </p:nvSpPr>
          <p:spPr>
            <a:xfrm>
              <a:off x="7048833" y="5225910"/>
              <a:ext cx="981339" cy="669890"/>
            </a:xfrm>
            <a:custGeom>
              <a:avLst/>
              <a:gdLst>
                <a:gd name="connsiteX0" fmla="*/ 1081825 w 1217053"/>
                <a:gd name="connsiteY0" fmla="*/ 6439 h 856445"/>
                <a:gd name="connsiteX1" fmla="*/ 1081825 w 1217053"/>
                <a:gd name="connsiteY1" fmla="*/ 289774 h 856445"/>
                <a:gd name="connsiteX2" fmla="*/ 991673 w 1217053"/>
                <a:gd name="connsiteY2" fmla="*/ 289774 h 856445"/>
                <a:gd name="connsiteX3" fmla="*/ 991673 w 1217053"/>
                <a:gd name="connsiteY3" fmla="*/ 373487 h 856445"/>
                <a:gd name="connsiteX4" fmla="*/ 1217053 w 1217053"/>
                <a:gd name="connsiteY4" fmla="*/ 373487 h 856445"/>
                <a:gd name="connsiteX5" fmla="*/ 1217053 w 1217053"/>
                <a:gd name="connsiteY5" fmla="*/ 856445 h 856445"/>
                <a:gd name="connsiteX6" fmla="*/ 0 w 1217053"/>
                <a:gd name="connsiteY6" fmla="*/ 856445 h 856445"/>
                <a:gd name="connsiteX7" fmla="*/ 0 w 1217053"/>
                <a:gd name="connsiteY7" fmla="*/ 0 h 856445"/>
                <a:gd name="connsiteX8" fmla="*/ 1081825 w 1217053"/>
                <a:gd name="connsiteY8" fmla="*/ 6439 h 856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7053" h="856445">
                  <a:moveTo>
                    <a:pt x="1081825" y="6439"/>
                  </a:moveTo>
                  <a:lnTo>
                    <a:pt x="1081825" y="289774"/>
                  </a:lnTo>
                  <a:lnTo>
                    <a:pt x="991673" y="289774"/>
                  </a:lnTo>
                  <a:lnTo>
                    <a:pt x="991673" y="373487"/>
                  </a:lnTo>
                  <a:lnTo>
                    <a:pt x="1217053" y="373487"/>
                  </a:lnTo>
                  <a:lnTo>
                    <a:pt x="1217053" y="856445"/>
                  </a:lnTo>
                  <a:lnTo>
                    <a:pt x="0" y="856445"/>
                  </a:lnTo>
                  <a:lnTo>
                    <a:pt x="0" y="0"/>
                  </a:lnTo>
                  <a:lnTo>
                    <a:pt x="1081825" y="6439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74" name="ZoneTexte 273">
              <a:extLst>
                <a:ext uri="{FF2B5EF4-FFF2-40B4-BE49-F238E27FC236}">
                  <a16:creationId xmlns:a16="http://schemas.microsoft.com/office/drawing/2014/main" id="{657D5D56-12BE-4C75-9DB9-60A0C0749286}"/>
                </a:ext>
              </a:extLst>
            </p:cNvPr>
            <p:cNvSpPr txBox="1"/>
            <p:nvPr/>
          </p:nvSpPr>
          <p:spPr>
            <a:xfrm>
              <a:off x="4636317" y="4947805"/>
              <a:ext cx="284242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0" rIns="36000" bIns="0" rtlCol="0">
              <a:spAutoFit/>
            </a:bodyPr>
            <a:lstStyle/>
            <a:p>
              <a:r>
                <a:rPr lang="fr-FR" sz="1400" b="1">
                  <a:solidFill>
                    <a:schemeClr val="bg1">
                      <a:lumMod val="50000"/>
                    </a:schemeClr>
                  </a:solidFill>
                  <a:latin typeface="Arial Narrow" panose="020B0606020202030204" pitchFamily="34" charset="0"/>
                </a:rPr>
                <a:t>R0</a:t>
              </a:r>
            </a:p>
          </p:txBody>
        </p:sp>
        <p:pic>
          <p:nvPicPr>
            <p:cNvPr id="275" name="Image 274">
              <a:extLst>
                <a:ext uri="{FF2B5EF4-FFF2-40B4-BE49-F238E27FC236}">
                  <a16:creationId xmlns:a16="http://schemas.microsoft.com/office/drawing/2014/main" id="{EFA7C433-C3EE-4533-990C-774431F619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l="2332"/>
            <a:stretch/>
          </p:blipFill>
          <p:spPr>
            <a:xfrm>
              <a:off x="8334243" y="2368836"/>
              <a:ext cx="3513749" cy="1112536"/>
            </a:xfrm>
            <a:prstGeom prst="rect">
              <a:avLst/>
            </a:prstGeom>
          </p:spPr>
        </p:pic>
        <p:sp>
          <p:nvSpPr>
            <p:cNvPr id="276" name="ZoneTexte 275">
              <a:extLst>
                <a:ext uri="{FF2B5EF4-FFF2-40B4-BE49-F238E27FC236}">
                  <a16:creationId xmlns:a16="http://schemas.microsoft.com/office/drawing/2014/main" id="{2A4EC2FE-5B9A-4E13-AA55-12B5903CF259}"/>
                </a:ext>
              </a:extLst>
            </p:cNvPr>
            <p:cNvSpPr txBox="1"/>
            <p:nvPr/>
          </p:nvSpPr>
          <p:spPr>
            <a:xfrm>
              <a:off x="8415374" y="2389505"/>
              <a:ext cx="361367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0" rIns="36000" bIns="0" rtlCol="0">
              <a:spAutoFit/>
            </a:bodyPr>
            <a:lstStyle/>
            <a:p>
              <a:r>
                <a:rPr lang="fr-FR" sz="1400" b="1">
                  <a:solidFill>
                    <a:schemeClr val="bg1">
                      <a:lumMod val="50000"/>
                    </a:schemeClr>
                  </a:solidFill>
                  <a:latin typeface="Arial Narrow" panose="020B0606020202030204" pitchFamily="34" charset="0"/>
                </a:rPr>
                <a:t>R+9</a:t>
              </a:r>
            </a:p>
          </p:txBody>
        </p:sp>
        <p:sp>
          <p:nvSpPr>
            <p:cNvPr id="277" name="Forme libre : forme 276">
              <a:extLst>
                <a:ext uri="{FF2B5EF4-FFF2-40B4-BE49-F238E27FC236}">
                  <a16:creationId xmlns:a16="http://schemas.microsoft.com/office/drawing/2014/main" id="{6A182868-A5A2-4B62-8D27-436FD7D5C864}"/>
                </a:ext>
              </a:extLst>
            </p:cNvPr>
            <p:cNvSpPr/>
            <p:nvPr/>
          </p:nvSpPr>
          <p:spPr>
            <a:xfrm>
              <a:off x="8413809" y="3991861"/>
              <a:ext cx="3381311" cy="655974"/>
            </a:xfrm>
            <a:custGeom>
              <a:avLst/>
              <a:gdLst>
                <a:gd name="connsiteX0" fmla="*/ 8546 w 4272897"/>
                <a:gd name="connsiteY0" fmla="*/ 0 h 828942"/>
                <a:gd name="connsiteX1" fmla="*/ 2238998 w 4272897"/>
                <a:gd name="connsiteY1" fmla="*/ 0 h 828942"/>
                <a:gd name="connsiteX2" fmla="*/ 2238998 w 4272897"/>
                <a:gd name="connsiteY2" fmla="*/ 239282 h 828942"/>
                <a:gd name="connsiteX3" fmla="*/ 2162086 w 4272897"/>
                <a:gd name="connsiteY3" fmla="*/ 239282 h 828942"/>
                <a:gd name="connsiteX4" fmla="*/ 2162086 w 4272897"/>
                <a:gd name="connsiteY4" fmla="*/ 350378 h 828942"/>
                <a:gd name="connsiteX5" fmla="*/ 2076628 w 4272897"/>
                <a:gd name="connsiteY5" fmla="*/ 350378 h 828942"/>
                <a:gd name="connsiteX6" fmla="*/ 2640651 w 4272897"/>
                <a:gd name="connsiteY6" fmla="*/ 350378 h 828942"/>
                <a:gd name="connsiteX7" fmla="*/ 2640651 w 4272897"/>
                <a:gd name="connsiteY7" fmla="*/ 8546 h 828942"/>
                <a:gd name="connsiteX8" fmla="*/ 4136165 w 4272897"/>
                <a:gd name="connsiteY8" fmla="*/ 8546 h 828942"/>
                <a:gd name="connsiteX9" fmla="*/ 4136165 w 4272897"/>
                <a:gd name="connsiteY9" fmla="*/ 273466 h 828942"/>
                <a:gd name="connsiteX10" fmla="*/ 4033615 w 4272897"/>
                <a:gd name="connsiteY10" fmla="*/ 273466 h 828942"/>
                <a:gd name="connsiteX11" fmla="*/ 4033615 w 4272897"/>
                <a:gd name="connsiteY11" fmla="*/ 376015 h 828942"/>
                <a:gd name="connsiteX12" fmla="*/ 4272897 w 4272897"/>
                <a:gd name="connsiteY12" fmla="*/ 376015 h 828942"/>
                <a:gd name="connsiteX13" fmla="*/ 4272897 w 4272897"/>
                <a:gd name="connsiteY13" fmla="*/ 828942 h 828942"/>
                <a:gd name="connsiteX14" fmla="*/ 0 w 4272897"/>
                <a:gd name="connsiteY14" fmla="*/ 828942 h 828942"/>
                <a:gd name="connsiteX15" fmla="*/ 8546 w 4272897"/>
                <a:gd name="connsiteY15" fmla="*/ 0 h 828942"/>
                <a:gd name="connsiteX0" fmla="*/ 8546 w 4272897"/>
                <a:gd name="connsiteY0" fmla="*/ 0 h 828942"/>
                <a:gd name="connsiteX1" fmla="*/ 2238998 w 4272897"/>
                <a:gd name="connsiteY1" fmla="*/ 0 h 828942"/>
                <a:gd name="connsiteX2" fmla="*/ 2238998 w 4272897"/>
                <a:gd name="connsiteY2" fmla="*/ 239282 h 828942"/>
                <a:gd name="connsiteX3" fmla="*/ 2162086 w 4272897"/>
                <a:gd name="connsiteY3" fmla="*/ 239282 h 828942"/>
                <a:gd name="connsiteX4" fmla="*/ 2162086 w 4272897"/>
                <a:gd name="connsiteY4" fmla="*/ 350378 h 828942"/>
                <a:gd name="connsiteX5" fmla="*/ 2640651 w 4272897"/>
                <a:gd name="connsiteY5" fmla="*/ 350378 h 828942"/>
                <a:gd name="connsiteX6" fmla="*/ 2640651 w 4272897"/>
                <a:gd name="connsiteY6" fmla="*/ 8546 h 828942"/>
                <a:gd name="connsiteX7" fmla="*/ 4136165 w 4272897"/>
                <a:gd name="connsiteY7" fmla="*/ 8546 h 828942"/>
                <a:gd name="connsiteX8" fmla="*/ 4136165 w 4272897"/>
                <a:gd name="connsiteY8" fmla="*/ 273466 h 828942"/>
                <a:gd name="connsiteX9" fmla="*/ 4033615 w 4272897"/>
                <a:gd name="connsiteY9" fmla="*/ 273466 h 828942"/>
                <a:gd name="connsiteX10" fmla="*/ 4033615 w 4272897"/>
                <a:gd name="connsiteY10" fmla="*/ 376015 h 828942"/>
                <a:gd name="connsiteX11" fmla="*/ 4272897 w 4272897"/>
                <a:gd name="connsiteY11" fmla="*/ 376015 h 828942"/>
                <a:gd name="connsiteX12" fmla="*/ 4272897 w 4272897"/>
                <a:gd name="connsiteY12" fmla="*/ 828942 h 828942"/>
                <a:gd name="connsiteX13" fmla="*/ 0 w 4272897"/>
                <a:gd name="connsiteY13" fmla="*/ 828942 h 828942"/>
                <a:gd name="connsiteX14" fmla="*/ 8546 w 4272897"/>
                <a:gd name="connsiteY14" fmla="*/ 0 h 828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272897" h="828942">
                  <a:moveTo>
                    <a:pt x="8546" y="0"/>
                  </a:moveTo>
                  <a:lnTo>
                    <a:pt x="2238998" y="0"/>
                  </a:lnTo>
                  <a:lnTo>
                    <a:pt x="2238998" y="239282"/>
                  </a:lnTo>
                  <a:lnTo>
                    <a:pt x="2162086" y="239282"/>
                  </a:lnTo>
                  <a:lnTo>
                    <a:pt x="2162086" y="350378"/>
                  </a:lnTo>
                  <a:lnTo>
                    <a:pt x="2640651" y="350378"/>
                  </a:lnTo>
                  <a:lnTo>
                    <a:pt x="2640651" y="8546"/>
                  </a:lnTo>
                  <a:lnTo>
                    <a:pt x="4136165" y="8546"/>
                  </a:lnTo>
                  <a:lnTo>
                    <a:pt x="4136165" y="273466"/>
                  </a:lnTo>
                  <a:lnTo>
                    <a:pt x="4033615" y="273466"/>
                  </a:lnTo>
                  <a:lnTo>
                    <a:pt x="4033615" y="376015"/>
                  </a:lnTo>
                  <a:lnTo>
                    <a:pt x="4272897" y="376015"/>
                  </a:lnTo>
                  <a:lnTo>
                    <a:pt x="4272897" y="828942"/>
                  </a:lnTo>
                  <a:lnTo>
                    <a:pt x="0" y="828942"/>
                  </a:lnTo>
                  <a:cubicBezTo>
                    <a:pt x="2849" y="552628"/>
                    <a:pt x="5697" y="276314"/>
                    <a:pt x="8546" y="0"/>
                  </a:cubicBezTo>
                  <a:close/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8" name="ZoneTexte 277">
              <a:extLst>
                <a:ext uri="{FF2B5EF4-FFF2-40B4-BE49-F238E27FC236}">
                  <a16:creationId xmlns:a16="http://schemas.microsoft.com/office/drawing/2014/main" id="{63F4C8F5-9333-4090-AA4C-699174E18756}"/>
                </a:ext>
              </a:extLst>
            </p:cNvPr>
            <p:cNvSpPr txBox="1"/>
            <p:nvPr/>
          </p:nvSpPr>
          <p:spPr>
            <a:xfrm>
              <a:off x="8402651" y="3722855"/>
              <a:ext cx="361367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0" rIns="36000" bIns="0" rtlCol="0">
              <a:spAutoFit/>
            </a:bodyPr>
            <a:lstStyle/>
            <a:p>
              <a:r>
                <a:rPr lang="fr-FR" sz="1400" b="1">
                  <a:solidFill>
                    <a:schemeClr val="bg1">
                      <a:lumMod val="50000"/>
                    </a:schemeClr>
                  </a:solidFill>
                  <a:latin typeface="Arial Narrow" panose="020B0606020202030204" pitchFamily="34" charset="0"/>
                </a:rPr>
                <a:t>R+7</a:t>
              </a:r>
            </a:p>
          </p:txBody>
        </p:sp>
        <p:sp>
          <p:nvSpPr>
            <p:cNvPr id="279" name="ZoneTexte 278">
              <a:extLst>
                <a:ext uri="{FF2B5EF4-FFF2-40B4-BE49-F238E27FC236}">
                  <a16:creationId xmlns:a16="http://schemas.microsoft.com/office/drawing/2014/main" id="{7DC5A18E-3F09-4AB9-8B33-7F29BA36A75D}"/>
                </a:ext>
              </a:extLst>
            </p:cNvPr>
            <p:cNvSpPr txBox="1"/>
            <p:nvPr/>
          </p:nvSpPr>
          <p:spPr>
            <a:xfrm>
              <a:off x="8929419" y="3512678"/>
              <a:ext cx="3231517" cy="423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b="1">
                  <a:latin typeface="Century Gothic" panose="020B0502020202020204" pitchFamily="34" charset="0"/>
                </a:rPr>
                <a:t>PHTA </a:t>
              </a:r>
              <a:r>
                <a:rPr lang="fr-FR" sz="1000" b="1">
                  <a:latin typeface="Century Gothic" panose="020B0502020202020204" pitchFamily="34" charset="0"/>
                </a:rPr>
                <a:t>(uniquement pour scénario 3) </a:t>
              </a:r>
            </a:p>
            <a:p>
              <a:r>
                <a:rPr lang="fr-FR" sz="1050" b="1">
                  <a:latin typeface="Century Gothic" panose="020B0502020202020204" pitchFamily="34" charset="0"/>
                </a:rPr>
                <a:t>1130m² SU</a:t>
              </a:r>
              <a:endParaRPr lang="fr-FR" sz="1200" b="1">
                <a:latin typeface="Century Gothic" panose="020B0502020202020204" pitchFamily="34" charset="0"/>
              </a:endParaRPr>
            </a:p>
          </p:txBody>
        </p:sp>
        <p:sp>
          <p:nvSpPr>
            <p:cNvPr id="329" name="ZoneTexte 328">
              <a:extLst>
                <a:ext uri="{FF2B5EF4-FFF2-40B4-BE49-F238E27FC236}">
                  <a16:creationId xmlns:a16="http://schemas.microsoft.com/office/drawing/2014/main" id="{3DE93A84-EBFB-46A8-9DCB-E4C03BE29DE9}"/>
                </a:ext>
              </a:extLst>
            </p:cNvPr>
            <p:cNvSpPr txBox="1"/>
            <p:nvPr/>
          </p:nvSpPr>
          <p:spPr>
            <a:xfrm>
              <a:off x="10104464" y="5936448"/>
              <a:ext cx="1740199" cy="423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b="1">
                  <a:latin typeface="Century Gothic" panose="020B0502020202020204" pitchFamily="34" charset="0"/>
                </a:rPr>
                <a:t>Labo L3 – 275m² SU </a:t>
              </a:r>
              <a:r>
                <a:rPr lang="fr-FR" sz="1050" i="1">
                  <a:latin typeface="Century Gothic" panose="020B0502020202020204" pitchFamily="34" charset="0"/>
                </a:rPr>
                <a:t>(hors couloir technique)</a:t>
              </a:r>
            </a:p>
          </p:txBody>
        </p:sp>
        <p:sp>
          <p:nvSpPr>
            <p:cNvPr id="330" name="ZoneTexte 329">
              <a:extLst>
                <a:ext uri="{FF2B5EF4-FFF2-40B4-BE49-F238E27FC236}">
                  <a16:creationId xmlns:a16="http://schemas.microsoft.com/office/drawing/2014/main" id="{B961FF78-1E86-4A3B-9BD2-A42F95FA154E}"/>
                </a:ext>
              </a:extLst>
            </p:cNvPr>
            <p:cNvSpPr txBox="1"/>
            <p:nvPr/>
          </p:nvSpPr>
          <p:spPr>
            <a:xfrm>
              <a:off x="8355713" y="4964780"/>
              <a:ext cx="344716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0" rIns="36000" bIns="0" rtlCol="0">
              <a:spAutoFit/>
            </a:bodyPr>
            <a:lstStyle/>
            <a:p>
              <a:r>
                <a:rPr lang="fr-FR" sz="1400" b="1">
                  <a:solidFill>
                    <a:schemeClr val="bg1">
                      <a:lumMod val="50000"/>
                    </a:schemeClr>
                  </a:solidFill>
                  <a:latin typeface="Arial Narrow" panose="020B0606020202030204" pitchFamily="34" charset="0"/>
                </a:rPr>
                <a:t>R+6</a:t>
              </a:r>
            </a:p>
          </p:txBody>
        </p:sp>
        <p:sp>
          <p:nvSpPr>
            <p:cNvPr id="331" name="ZoneTexte 330">
              <a:extLst>
                <a:ext uri="{FF2B5EF4-FFF2-40B4-BE49-F238E27FC236}">
                  <a16:creationId xmlns:a16="http://schemas.microsoft.com/office/drawing/2014/main" id="{15EC5FA1-8968-4A13-AE10-A645C39E038A}"/>
                </a:ext>
              </a:extLst>
            </p:cNvPr>
            <p:cNvSpPr txBox="1"/>
            <p:nvPr/>
          </p:nvSpPr>
          <p:spPr>
            <a:xfrm>
              <a:off x="4645765" y="2339241"/>
              <a:ext cx="344716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0" rIns="36000" bIns="0" rtlCol="0">
              <a:spAutoFit/>
            </a:bodyPr>
            <a:lstStyle/>
            <a:p>
              <a:r>
                <a:rPr lang="fr-FR" sz="1400" b="1">
                  <a:solidFill>
                    <a:schemeClr val="bg1">
                      <a:lumMod val="50000"/>
                    </a:schemeClr>
                  </a:solidFill>
                  <a:latin typeface="Arial Narrow" panose="020B0606020202030204" pitchFamily="34" charset="0"/>
                </a:rPr>
                <a:t>R+4</a:t>
              </a:r>
            </a:p>
          </p:txBody>
        </p:sp>
        <p:sp>
          <p:nvSpPr>
            <p:cNvPr id="332" name="ZoneTexte 331">
              <a:extLst>
                <a:ext uri="{FF2B5EF4-FFF2-40B4-BE49-F238E27FC236}">
                  <a16:creationId xmlns:a16="http://schemas.microsoft.com/office/drawing/2014/main" id="{4DA22978-F044-491B-A744-CDE1C6D4CE93}"/>
                </a:ext>
              </a:extLst>
            </p:cNvPr>
            <p:cNvSpPr txBox="1"/>
            <p:nvPr/>
          </p:nvSpPr>
          <p:spPr>
            <a:xfrm>
              <a:off x="4614711" y="3669798"/>
              <a:ext cx="361367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0" rIns="36000" bIns="0" rtlCol="0">
              <a:spAutoFit/>
            </a:bodyPr>
            <a:lstStyle/>
            <a:p>
              <a:r>
                <a:rPr lang="fr-FR" sz="1400" b="1">
                  <a:solidFill>
                    <a:schemeClr val="bg1">
                      <a:lumMod val="50000"/>
                    </a:schemeClr>
                  </a:solidFill>
                  <a:latin typeface="Arial Narrow" panose="020B0606020202030204" pitchFamily="34" charset="0"/>
                </a:rPr>
                <a:t>R+3</a:t>
              </a:r>
            </a:p>
          </p:txBody>
        </p:sp>
        <p:sp>
          <p:nvSpPr>
            <p:cNvPr id="335" name="Rectangle 334">
              <a:extLst>
                <a:ext uri="{FF2B5EF4-FFF2-40B4-BE49-F238E27FC236}">
                  <a16:creationId xmlns:a16="http://schemas.microsoft.com/office/drawing/2014/main" id="{56D8B349-53D2-4693-8CB6-34B887442342}"/>
                </a:ext>
              </a:extLst>
            </p:cNvPr>
            <p:cNvSpPr/>
            <p:nvPr/>
          </p:nvSpPr>
          <p:spPr>
            <a:xfrm>
              <a:off x="4655265" y="3939116"/>
              <a:ext cx="249321" cy="658168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6" name="Rectangle 345">
              <a:extLst>
                <a:ext uri="{FF2B5EF4-FFF2-40B4-BE49-F238E27FC236}">
                  <a16:creationId xmlns:a16="http://schemas.microsoft.com/office/drawing/2014/main" id="{03670CA8-14E9-403F-9456-A4223274A29A}"/>
                </a:ext>
              </a:extLst>
            </p:cNvPr>
            <p:cNvSpPr/>
            <p:nvPr/>
          </p:nvSpPr>
          <p:spPr>
            <a:xfrm>
              <a:off x="5978258" y="4325979"/>
              <a:ext cx="421717" cy="26628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7" name="Rectangle 346">
              <a:extLst>
                <a:ext uri="{FF2B5EF4-FFF2-40B4-BE49-F238E27FC236}">
                  <a16:creationId xmlns:a16="http://schemas.microsoft.com/office/drawing/2014/main" id="{59444B84-7F4F-4F18-8FA6-D08243466114}"/>
                </a:ext>
              </a:extLst>
            </p:cNvPr>
            <p:cNvSpPr/>
            <p:nvPr/>
          </p:nvSpPr>
          <p:spPr>
            <a:xfrm>
              <a:off x="6411677" y="4325979"/>
              <a:ext cx="421717" cy="26628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2" name="Forme libre : forme 351">
              <a:extLst>
                <a:ext uri="{FF2B5EF4-FFF2-40B4-BE49-F238E27FC236}">
                  <a16:creationId xmlns:a16="http://schemas.microsoft.com/office/drawing/2014/main" id="{99767F65-8612-470F-8347-701916E07D4F}"/>
                </a:ext>
              </a:extLst>
            </p:cNvPr>
            <p:cNvSpPr/>
            <p:nvPr/>
          </p:nvSpPr>
          <p:spPr>
            <a:xfrm>
              <a:off x="5812600" y="3936605"/>
              <a:ext cx="593725" cy="266700"/>
            </a:xfrm>
            <a:custGeom>
              <a:avLst/>
              <a:gdLst>
                <a:gd name="connsiteX0" fmla="*/ 0 w 593725"/>
                <a:gd name="connsiteY0" fmla="*/ 266700 h 266700"/>
                <a:gd name="connsiteX1" fmla="*/ 0 w 593725"/>
                <a:gd name="connsiteY1" fmla="*/ 0 h 266700"/>
                <a:gd name="connsiteX2" fmla="*/ 593725 w 593725"/>
                <a:gd name="connsiteY2" fmla="*/ 0 h 266700"/>
                <a:gd name="connsiteX3" fmla="*/ 593725 w 593725"/>
                <a:gd name="connsiteY3" fmla="*/ 190500 h 266700"/>
                <a:gd name="connsiteX4" fmla="*/ 536575 w 593725"/>
                <a:gd name="connsiteY4" fmla="*/ 190500 h 266700"/>
                <a:gd name="connsiteX5" fmla="*/ 536575 w 593725"/>
                <a:gd name="connsiteY5" fmla="*/ 266700 h 266700"/>
                <a:gd name="connsiteX6" fmla="*/ 0 w 593725"/>
                <a:gd name="connsiteY6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3725" h="266700">
                  <a:moveTo>
                    <a:pt x="0" y="266700"/>
                  </a:moveTo>
                  <a:lnTo>
                    <a:pt x="0" y="0"/>
                  </a:lnTo>
                  <a:lnTo>
                    <a:pt x="593725" y="0"/>
                  </a:lnTo>
                  <a:lnTo>
                    <a:pt x="593725" y="190500"/>
                  </a:lnTo>
                  <a:lnTo>
                    <a:pt x="536575" y="190500"/>
                  </a:lnTo>
                  <a:lnTo>
                    <a:pt x="536575" y="266700"/>
                  </a:lnTo>
                  <a:lnTo>
                    <a:pt x="0" y="2667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4" name="ZoneTexte 353">
              <a:extLst>
                <a:ext uri="{FF2B5EF4-FFF2-40B4-BE49-F238E27FC236}">
                  <a16:creationId xmlns:a16="http://schemas.microsoft.com/office/drawing/2014/main" id="{B85E9F26-3435-4C38-97CA-52A097F85AC6}"/>
                </a:ext>
              </a:extLst>
            </p:cNvPr>
            <p:cNvSpPr txBox="1"/>
            <p:nvPr/>
          </p:nvSpPr>
          <p:spPr>
            <a:xfrm>
              <a:off x="4518683" y="3469685"/>
              <a:ext cx="402989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b="1">
                  <a:latin typeface="Century Gothic" panose="020B0502020202020204" pitchFamily="34" charset="0"/>
                </a:rPr>
                <a:t>Départ d’AGEIS et SPM vers le </a:t>
              </a:r>
              <a:r>
                <a:rPr lang="fr-FR" sz="1100" b="1" err="1">
                  <a:latin typeface="Century Gothic" panose="020B0502020202020204" pitchFamily="34" charset="0"/>
                </a:rPr>
                <a:t>CReSI</a:t>
              </a:r>
              <a:r>
                <a:rPr lang="fr-FR" sz="1100" b="1">
                  <a:latin typeface="Century Gothic" panose="020B0502020202020204" pitchFamily="34" charset="0"/>
                </a:rPr>
                <a:t> (2024) – 281m² SU</a:t>
              </a:r>
              <a:endParaRPr lang="fr-FR" sz="1050" b="1">
                <a:latin typeface="Century Gothic" panose="020B0502020202020204" pitchFamily="34" charset="0"/>
              </a:endParaRPr>
            </a:p>
          </p:txBody>
        </p:sp>
        <p:sp>
          <p:nvSpPr>
            <p:cNvPr id="355" name="Rectangle 354">
              <a:extLst>
                <a:ext uri="{FF2B5EF4-FFF2-40B4-BE49-F238E27FC236}">
                  <a16:creationId xmlns:a16="http://schemas.microsoft.com/office/drawing/2014/main" id="{B8CDE9BD-EA0E-4B7A-9BD7-279106E1BF0F}"/>
                </a:ext>
              </a:extLst>
            </p:cNvPr>
            <p:cNvSpPr/>
            <p:nvPr/>
          </p:nvSpPr>
          <p:spPr>
            <a:xfrm>
              <a:off x="10145869" y="5654975"/>
              <a:ext cx="1603716" cy="207087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7" name="Rectangle 356">
              <a:extLst>
                <a:ext uri="{FF2B5EF4-FFF2-40B4-BE49-F238E27FC236}">
                  <a16:creationId xmlns:a16="http://schemas.microsoft.com/office/drawing/2014/main" id="{21807550-1D43-4FB5-99C7-C3D1FC4C91E0}"/>
                </a:ext>
              </a:extLst>
            </p:cNvPr>
            <p:cNvSpPr/>
            <p:nvPr/>
          </p:nvSpPr>
          <p:spPr>
            <a:xfrm>
              <a:off x="10058080" y="2739653"/>
              <a:ext cx="1121229" cy="29676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8" name="ZoneTexte 357">
              <a:extLst>
                <a:ext uri="{FF2B5EF4-FFF2-40B4-BE49-F238E27FC236}">
                  <a16:creationId xmlns:a16="http://schemas.microsoft.com/office/drawing/2014/main" id="{D7DF0EB9-2B4E-4515-AAE3-F91169FA5B12}"/>
                </a:ext>
              </a:extLst>
            </p:cNvPr>
            <p:cNvSpPr txBox="1"/>
            <p:nvPr/>
          </p:nvSpPr>
          <p:spPr>
            <a:xfrm>
              <a:off x="8821738" y="2216045"/>
              <a:ext cx="3195771" cy="423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b="1">
                  <a:latin typeface="Century Gothic" panose="020B0502020202020204" pitchFamily="34" charset="0"/>
                </a:rPr>
                <a:t>Ancien chenil </a:t>
              </a:r>
              <a:r>
                <a:rPr lang="fr-FR" sz="1000" b="1">
                  <a:latin typeface="Century Gothic" panose="020B0502020202020204" pitchFamily="34" charset="0"/>
                </a:rPr>
                <a:t>(pour installations techniques)</a:t>
              </a:r>
            </a:p>
            <a:p>
              <a:r>
                <a:rPr lang="fr-FR" sz="1000" b="1">
                  <a:latin typeface="Century Gothic" panose="020B0502020202020204" pitchFamily="34" charset="0"/>
                </a:rPr>
                <a:t>61m² SU</a:t>
              </a:r>
              <a:endParaRPr lang="fr-FR" sz="1050" b="1">
                <a:latin typeface="Century Gothic" panose="020B0502020202020204" pitchFamily="34" charset="0"/>
              </a:endParaRPr>
            </a:p>
          </p:txBody>
        </p:sp>
        <p:sp>
          <p:nvSpPr>
            <p:cNvPr id="359" name="ZoneTexte 358">
              <a:extLst>
                <a:ext uri="{FF2B5EF4-FFF2-40B4-BE49-F238E27FC236}">
                  <a16:creationId xmlns:a16="http://schemas.microsoft.com/office/drawing/2014/main" id="{18917574-F2AA-4741-B6F5-E8755FEA8801}"/>
                </a:ext>
              </a:extLst>
            </p:cNvPr>
            <p:cNvSpPr txBox="1"/>
            <p:nvPr/>
          </p:nvSpPr>
          <p:spPr>
            <a:xfrm>
              <a:off x="4990481" y="2379693"/>
              <a:ext cx="31957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b="1">
                  <a:latin typeface="Century Gothic" panose="020B0502020202020204" pitchFamily="34" charset="0"/>
                </a:rPr>
                <a:t>Relocalisation médecine légale – 116m² SU</a:t>
              </a:r>
              <a:endParaRPr lang="fr-FR" sz="1050" b="1">
                <a:latin typeface="Century Gothic" panose="020B0502020202020204" pitchFamily="34" charset="0"/>
              </a:endParaRPr>
            </a:p>
          </p:txBody>
        </p:sp>
        <p:sp>
          <p:nvSpPr>
            <p:cNvPr id="360" name="Rectangle 359">
              <a:extLst>
                <a:ext uri="{FF2B5EF4-FFF2-40B4-BE49-F238E27FC236}">
                  <a16:creationId xmlns:a16="http://schemas.microsoft.com/office/drawing/2014/main" id="{58F5182F-F6C3-484D-96D9-1227416CB51B}"/>
                </a:ext>
              </a:extLst>
            </p:cNvPr>
            <p:cNvSpPr/>
            <p:nvPr/>
          </p:nvSpPr>
          <p:spPr>
            <a:xfrm>
              <a:off x="5785838" y="2604700"/>
              <a:ext cx="197374" cy="26161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1" name="ZoneTexte 360">
              <a:extLst>
                <a:ext uri="{FF2B5EF4-FFF2-40B4-BE49-F238E27FC236}">
                  <a16:creationId xmlns:a16="http://schemas.microsoft.com/office/drawing/2014/main" id="{17B5DB19-3395-483A-8BDE-C298A2091B63}"/>
                </a:ext>
              </a:extLst>
            </p:cNvPr>
            <p:cNvSpPr txBox="1"/>
            <p:nvPr/>
          </p:nvSpPr>
          <p:spPr>
            <a:xfrm>
              <a:off x="4670733" y="4631752"/>
              <a:ext cx="249321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r-FR" sz="900" b="1">
                  <a:latin typeface="Century Gothic" panose="020B0502020202020204" pitchFamily="34" charset="0"/>
                </a:rPr>
                <a:t>SPM</a:t>
              </a:r>
              <a:endParaRPr lang="fr-FR" sz="800" b="1">
                <a:latin typeface="Century Gothic" panose="020B0502020202020204" pitchFamily="34" charset="0"/>
              </a:endParaRPr>
            </a:p>
          </p:txBody>
        </p:sp>
        <p:sp>
          <p:nvSpPr>
            <p:cNvPr id="362" name="ZoneTexte 361">
              <a:extLst>
                <a:ext uri="{FF2B5EF4-FFF2-40B4-BE49-F238E27FC236}">
                  <a16:creationId xmlns:a16="http://schemas.microsoft.com/office/drawing/2014/main" id="{10B419DD-4009-4CEE-A24B-11F91679489B}"/>
                </a:ext>
              </a:extLst>
            </p:cNvPr>
            <p:cNvSpPr txBox="1"/>
            <p:nvPr/>
          </p:nvSpPr>
          <p:spPr>
            <a:xfrm>
              <a:off x="6540542" y="4631752"/>
              <a:ext cx="253056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r-FR" sz="900" b="1">
                  <a:latin typeface="Century Gothic" panose="020B0502020202020204" pitchFamily="34" charset="0"/>
                </a:rPr>
                <a:t>SPM</a:t>
              </a:r>
              <a:endParaRPr lang="fr-FR" sz="800" b="1">
                <a:latin typeface="Century Gothic" panose="020B0502020202020204" pitchFamily="34" charset="0"/>
              </a:endParaRPr>
            </a:p>
          </p:txBody>
        </p:sp>
        <p:sp>
          <p:nvSpPr>
            <p:cNvPr id="363" name="ZoneTexte 362">
              <a:extLst>
                <a:ext uri="{FF2B5EF4-FFF2-40B4-BE49-F238E27FC236}">
                  <a16:creationId xmlns:a16="http://schemas.microsoft.com/office/drawing/2014/main" id="{3DC641B8-5210-442B-918E-8439F719F5B6}"/>
                </a:ext>
              </a:extLst>
            </p:cNvPr>
            <p:cNvSpPr txBox="1"/>
            <p:nvPr/>
          </p:nvSpPr>
          <p:spPr>
            <a:xfrm>
              <a:off x="6032408" y="4631752"/>
              <a:ext cx="336820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r-FR" sz="900" b="1">
                  <a:latin typeface="Century Gothic" panose="020B0502020202020204" pitchFamily="34" charset="0"/>
                </a:rPr>
                <a:t>AGEIS</a:t>
              </a:r>
              <a:endParaRPr lang="fr-FR" sz="800" b="1">
                <a:latin typeface="Century Gothic" panose="020B0502020202020204" pitchFamily="34" charset="0"/>
              </a:endParaRPr>
            </a:p>
          </p:txBody>
        </p:sp>
        <p:sp>
          <p:nvSpPr>
            <p:cNvPr id="364" name="ZoneTexte 363">
              <a:extLst>
                <a:ext uri="{FF2B5EF4-FFF2-40B4-BE49-F238E27FC236}">
                  <a16:creationId xmlns:a16="http://schemas.microsoft.com/office/drawing/2014/main" id="{B415FECE-7E4F-4AE3-89FB-7F7FAE8AEF23}"/>
                </a:ext>
              </a:extLst>
            </p:cNvPr>
            <p:cNvSpPr txBox="1"/>
            <p:nvPr/>
          </p:nvSpPr>
          <p:spPr>
            <a:xfrm>
              <a:off x="5954430" y="3771749"/>
              <a:ext cx="336820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r-FR" sz="900" b="1">
                  <a:latin typeface="Century Gothic" panose="020B0502020202020204" pitchFamily="34" charset="0"/>
                </a:rPr>
                <a:t>AGEIS</a:t>
              </a:r>
              <a:endParaRPr lang="fr-FR" sz="800" b="1">
                <a:latin typeface="Century Gothic" panose="020B0502020202020204" pitchFamily="34" charset="0"/>
              </a:endParaRPr>
            </a:p>
          </p:txBody>
        </p:sp>
        <p:sp>
          <p:nvSpPr>
            <p:cNvPr id="365" name="ZoneTexte 364">
              <a:extLst>
                <a:ext uri="{FF2B5EF4-FFF2-40B4-BE49-F238E27FC236}">
                  <a16:creationId xmlns:a16="http://schemas.microsoft.com/office/drawing/2014/main" id="{C860AFF4-FBCC-49CA-AE84-7442D372F148}"/>
                </a:ext>
              </a:extLst>
            </p:cNvPr>
            <p:cNvSpPr txBox="1"/>
            <p:nvPr/>
          </p:nvSpPr>
          <p:spPr>
            <a:xfrm>
              <a:off x="6467131" y="5921740"/>
              <a:ext cx="192091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b="1">
                  <a:latin typeface="Century Gothic" panose="020B0502020202020204" pitchFamily="34" charset="0"/>
                </a:rPr>
                <a:t>Administration – 316m² SU </a:t>
              </a:r>
            </a:p>
          </p:txBody>
        </p:sp>
        <p:sp>
          <p:nvSpPr>
            <p:cNvPr id="366" name="Forme libre : forme 365">
              <a:extLst>
                <a:ext uri="{FF2B5EF4-FFF2-40B4-BE49-F238E27FC236}">
                  <a16:creationId xmlns:a16="http://schemas.microsoft.com/office/drawing/2014/main" id="{F9BFCEBB-210E-4AAC-9B2A-B6E00B3E0006}"/>
                </a:ext>
              </a:extLst>
            </p:cNvPr>
            <p:cNvSpPr/>
            <p:nvPr/>
          </p:nvSpPr>
          <p:spPr>
            <a:xfrm>
              <a:off x="5290686" y="2997015"/>
              <a:ext cx="545432" cy="272716"/>
            </a:xfrm>
            <a:custGeom>
              <a:avLst/>
              <a:gdLst>
                <a:gd name="connsiteX0" fmla="*/ 0 w 545432"/>
                <a:gd name="connsiteY0" fmla="*/ 0 h 272716"/>
                <a:gd name="connsiteX1" fmla="*/ 545432 w 545432"/>
                <a:gd name="connsiteY1" fmla="*/ 0 h 272716"/>
                <a:gd name="connsiteX2" fmla="*/ 545432 w 545432"/>
                <a:gd name="connsiteY2" fmla="*/ 272716 h 272716"/>
                <a:gd name="connsiteX3" fmla="*/ 164432 w 545432"/>
                <a:gd name="connsiteY3" fmla="*/ 272716 h 272716"/>
                <a:gd name="connsiteX4" fmla="*/ 164432 w 545432"/>
                <a:gd name="connsiteY4" fmla="*/ 124327 h 272716"/>
                <a:gd name="connsiteX5" fmla="*/ 4011 w 545432"/>
                <a:gd name="connsiteY5" fmla="*/ 124327 h 272716"/>
                <a:gd name="connsiteX6" fmla="*/ 0 w 545432"/>
                <a:gd name="connsiteY6" fmla="*/ 0 h 272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5432" h="272716">
                  <a:moveTo>
                    <a:pt x="0" y="0"/>
                  </a:moveTo>
                  <a:lnTo>
                    <a:pt x="545432" y="0"/>
                  </a:lnTo>
                  <a:lnTo>
                    <a:pt x="545432" y="272716"/>
                  </a:lnTo>
                  <a:lnTo>
                    <a:pt x="164432" y="272716"/>
                  </a:lnTo>
                  <a:lnTo>
                    <a:pt x="164432" y="124327"/>
                  </a:lnTo>
                  <a:lnTo>
                    <a:pt x="4011" y="12432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7" name="Rectangle 366">
              <a:extLst>
                <a:ext uri="{FF2B5EF4-FFF2-40B4-BE49-F238E27FC236}">
                  <a16:creationId xmlns:a16="http://schemas.microsoft.com/office/drawing/2014/main" id="{3E1CC390-52A0-4383-B95D-9D50491F4BA0}"/>
                </a:ext>
              </a:extLst>
            </p:cNvPr>
            <p:cNvSpPr/>
            <p:nvPr/>
          </p:nvSpPr>
          <p:spPr>
            <a:xfrm>
              <a:off x="6523668" y="2991824"/>
              <a:ext cx="161596" cy="277907"/>
            </a:xfrm>
            <a:prstGeom prst="rect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8" name="ZoneTexte 367">
              <a:extLst>
                <a:ext uri="{FF2B5EF4-FFF2-40B4-BE49-F238E27FC236}">
                  <a16:creationId xmlns:a16="http://schemas.microsoft.com/office/drawing/2014/main" id="{45D65D9F-A9BC-4D2A-9D74-0FA2FDE17357}"/>
                </a:ext>
              </a:extLst>
            </p:cNvPr>
            <p:cNvSpPr txBox="1"/>
            <p:nvPr/>
          </p:nvSpPr>
          <p:spPr>
            <a:xfrm>
              <a:off x="6084660" y="3311410"/>
              <a:ext cx="1133617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900" b="1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AGEIS (à terme LRB)</a:t>
              </a:r>
              <a:endParaRPr lang="fr-FR" sz="800" b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69" name="Rectangle 368">
              <a:extLst>
                <a:ext uri="{FF2B5EF4-FFF2-40B4-BE49-F238E27FC236}">
                  <a16:creationId xmlns:a16="http://schemas.microsoft.com/office/drawing/2014/main" id="{1E8BC653-124D-4210-B160-8315137C84AD}"/>
                </a:ext>
              </a:extLst>
            </p:cNvPr>
            <p:cNvSpPr/>
            <p:nvPr/>
          </p:nvSpPr>
          <p:spPr>
            <a:xfrm>
              <a:off x="7473647" y="4335039"/>
              <a:ext cx="119224" cy="81375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70" name="ZoneTexte 369">
            <a:extLst>
              <a:ext uri="{FF2B5EF4-FFF2-40B4-BE49-F238E27FC236}">
                <a16:creationId xmlns:a16="http://schemas.microsoft.com/office/drawing/2014/main" id="{83B2C2A7-F6ED-45DD-A279-65DF241E8434}"/>
              </a:ext>
            </a:extLst>
          </p:cNvPr>
          <p:cNvSpPr txBox="1"/>
          <p:nvPr/>
        </p:nvSpPr>
        <p:spPr>
          <a:xfrm>
            <a:off x="4625125" y="1638375"/>
            <a:ext cx="7169996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Ressources foncières internes à Jean ROGET</a:t>
            </a:r>
          </a:p>
        </p:txBody>
      </p:sp>
    </p:spTree>
    <p:extLst>
      <p:ext uri="{BB962C8B-B14F-4D97-AF65-F5344CB8AC3E}">
        <p14:creationId xmlns:p14="http://schemas.microsoft.com/office/powerpoint/2010/main" val="3562733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A6DA7AA-A55C-42DF-8FDC-8EAC3A715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17746-D7D1-4F3D-8F87-3F315F8476DB}" type="slidenum">
              <a:rPr lang="fr-FR" smtClean="0"/>
              <a:t>9</a:t>
            </a:fld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D6B3CBB-6601-439B-8D76-94642EDC4EC3}"/>
              </a:ext>
            </a:extLst>
          </p:cNvPr>
          <p:cNvSpPr txBox="1"/>
          <p:nvPr/>
        </p:nvSpPr>
        <p:spPr>
          <a:xfrm>
            <a:off x="392845" y="965169"/>
            <a:ext cx="10960955" cy="4855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300"/>
              </a:spcAft>
              <a:buClr>
                <a:schemeClr val="accent3"/>
              </a:buClr>
              <a:buFont typeface="Wingdings" panose="05000000000000000000" pitchFamily="2" charset="2"/>
              <a:buChar char="Ø"/>
            </a:pPr>
            <a:r>
              <a:rPr lang="fr-FR" b="1" i="0" u="none" strike="noStrike" baseline="0" dirty="0">
                <a:solidFill>
                  <a:schemeClr val="accent1"/>
                </a:solidFill>
                <a:latin typeface="Century Gothic" panose="020B0502020202020204" pitchFamily="34" charset="0"/>
              </a:rPr>
              <a:t>Scénario 1 : </a:t>
            </a:r>
            <a:r>
              <a:rPr lang="fr-FR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Sécuriser le traitement des priorités</a:t>
            </a:r>
            <a:r>
              <a:rPr lang="fr-FR" b="1" i="0" u="none" strike="noStrike" baseline="0" dirty="0">
                <a:solidFill>
                  <a:schemeClr val="accent1"/>
                </a:solidFill>
                <a:latin typeface="Century Gothic" panose="020B0502020202020204" pitchFamily="34" charset="0"/>
              </a:rPr>
              <a:t> règlementaires et fonctionnelles</a:t>
            </a:r>
            <a:r>
              <a:rPr lang="fr-FR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 dans l’enveloppe du </a:t>
            </a:r>
            <a:r>
              <a:rPr lang="fr-FR" b="1" i="0" u="none" strike="noStrike" baseline="0" dirty="0">
                <a:solidFill>
                  <a:schemeClr val="accent1"/>
                </a:solidFill>
                <a:latin typeface="Century Gothic" panose="020B0502020202020204" pitchFamily="34" charset="0"/>
              </a:rPr>
              <a:t>CPER XV</a:t>
            </a:r>
          </a:p>
          <a:p>
            <a:pPr marL="742950" lvl="1" indent="-285750"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1600" dirty="0">
                <a:latin typeface="Century Gothic" panose="020B0502020202020204" pitchFamily="34" charset="0"/>
              </a:rPr>
              <a:t>1</a:t>
            </a:r>
            <a:r>
              <a:rPr lang="fr-FR" sz="1600" baseline="30000" dirty="0">
                <a:latin typeface="Century Gothic" panose="020B0502020202020204" pitchFamily="34" charset="0"/>
              </a:rPr>
              <a:t>ère</a:t>
            </a:r>
            <a:r>
              <a:rPr lang="fr-FR" sz="1600" dirty="0">
                <a:latin typeface="Century Gothic" panose="020B0502020202020204" pitchFamily="34" charset="0"/>
              </a:rPr>
              <a:t> phase (CPER XV) : traite les problématiques sécurités et environnement, ainsi que les restructurations prioritaires : </a:t>
            </a:r>
            <a:r>
              <a:rPr lang="fr-FR" sz="1600" dirty="0" err="1">
                <a:latin typeface="Century Gothic" panose="020B0502020202020204" pitchFamily="34" charset="0"/>
              </a:rPr>
              <a:t>SimuSanté</a:t>
            </a:r>
            <a:r>
              <a:rPr lang="fr-FR" sz="1600" dirty="0">
                <a:latin typeface="Century Gothic" panose="020B0502020202020204" pitchFamily="34" charset="0"/>
              </a:rPr>
              <a:t>, Bio Tech </a:t>
            </a:r>
            <a:r>
              <a:rPr lang="fr-FR" sz="1600" dirty="0" err="1">
                <a:latin typeface="Century Gothic" panose="020B0502020202020204" pitchFamily="34" charset="0"/>
              </a:rPr>
              <a:t>Lab</a:t>
            </a:r>
            <a:r>
              <a:rPr lang="fr-FR" sz="1600" dirty="0">
                <a:latin typeface="Century Gothic" panose="020B0502020202020204" pitchFamily="34" charset="0"/>
              </a:rPr>
              <a:t>, externalités </a:t>
            </a:r>
            <a:r>
              <a:rPr lang="fr-FR" sz="1600" dirty="0" err="1">
                <a:latin typeface="Century Gothic" panose="020B0502020202020204" pitchFamily="34" charset="0"/>
              </a:rPr>
              <a:t>CReSI</a:t>
            </a:r>
            <a:r>
              <a:rPr lang="fr-FR" sz="1600" dirty="0">
                <a:latin typeface="Century Gothic" panose="020B0502020202020204" pitchFamily="34" charset="0"/>
              </a:rPr>
              <a:t> + Taillefer et secteurs vétustes)</a:t>
            </a:r>
          </a:p>
          <a:p>
            <a:pPr marL="742950" lvl="1" indent="-285750"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1600" dirty="0">
                <a:latin typeface="Century Gothic" panose="020B0502020202020204" pitchFamily="34" charset="0"/>
              </a:rPr>
              <a:t>2 phases (hors CPER XV) : traite le reste du bâtiment</a:t>
            </a:r>
            <a:endParaRPr lang="fr-FR" sz="1600" b="1" dirty="0">
              <a:latin typeface="Century Gothic" panose="020B0502020202020204" pitchFamily="34" charset="0"/>
            </a:endParaRPr>
          </a:p>
          <a:p>
            <a:pPr lvl="1">
              <a:spcAft>
                <a:spcPts val="300"/>
              </a:spcAft>
              <a:buClr>
                <a:schemeClr val="tx1"/>
              </a:buClr>
            </a:pPr>
            <a:endParaRPr lang="fr-FR" i="0" u="none" strike="noStrike" baseline="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pPr marL="285750" indent="-285750">
              <a:spcAft>
                <a:spcPts val="300"/>
              </a:spcAft>
              <a:buClr>
                <a:schemeClr val="accent3"/>
              </a:buClr>
              <a:buFont typeface="Wingdings" panose="05000000000000000000" pitchFamily="2" charset="2"/>
              <a:buChar char="Ø"/>
            </a:pPr>
            <a:r>
              <a:rPr lang="fr-FR" b="1" i="0" u="none" strike="noStrike" baseline="0" dirty="0">
                <a:solidFill>
                  <a:schemeClr val="accent1"/>
                </a:solidFill>
                <a:latin typeface="Century Gothic" panose="020B0502020202020204" pitchFamily="34" charset="0"/>
              </a:rPr>
              <a:t>Scé</a:t>
            </a:r>
            <a:r>
              <a:rPr lang="fr-FR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nario 2 : Rénovation de l’ensemble du bâtiment par blocs de travaux cohérents  et indépendants</a:t>
            </a:r>
            <a:endParaRPr lang="fr-FR" i="0" u="none" strike="noStrike" baseline="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pPr marL="742950" lvl="1" indent="-285750"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1600" dirty="0">
                <a:latin typeface="Century Gothic" panose="020B0502020202020204" pitchFamily="34" charset="0"/>
              </a:rPr>
              <a:t>1</a:t>
            </a:r>
            <a:r>
              <a:rPr lang="fr-FR" sz="1600" baseline="30000" dirty="0">
                <a:latin typeface="Century Gothic" panose="020B0502020202020204" pitchFamily="34" charset="0"/>
              </a:rPr>
              <a:t>ère</a:t>
            </a:r>
            <a:r>
              <a:rPr lang="fr-FR" sz="1600" dirty="0">
                <a:latin typeface="Century Gothic" panose="020B0502020202020204" pitchFamily="34" charset="0"/>
              </a:rPr>
              <a:t> phase intégrant la rénovation ou la création des secteurs fonctionnels prioritaires (</a:t>
            </a:r>
            <a:r>
              <a:rPr lang="fr-FR" sz="1600" dirty="0" err="1">
                <a:latin typeface="Century Gothic" panose="020B0502020202020204" pitchFamily="34" charset="0"/>
              </a:rPr>
              <a:t>SimuSanté</a:t>
            </a:r>
            <a:r>
              <a:rPr lang="fr-FR" sz="1600" dirty="0">
                <a:latin typeface="Century Gothic" panose="020B0502020202020204" pitchFamily="34" charset="0"/>
              </a:rPr>
              <a:t>, Bio Tech </a:t>
            </a:r>
            <a:r>
              <a:rPr lang="fr-FR" sz="1600" dirty="0" err="1">
                <a:latin typeface="Century Gothic" panose="020B0502020202020204" pitchFamily="34" charset="0"/>
              </a:rPr>
              <a:t>Lab</a:t>
            </a:r>
            <a:r>
              <a:rPr lang="fr-FR" sz="1600" dirty="0">
                <a:latin typeface="Century Gothic" panose="020B0502020202020204" pitchFamily="34" charset="0"/>
              </a:rPr>
              <a:t>, R+3 - arrivée des équipes depuis Taillefer…) – Sécurité et optimisation CVC</a:t>
            </a:r>
          </a:p>
          <a:p>
            <a:pPr lvl="1">
              <a:spcAft>
                <a:spcPts val="300"/>
              </a:spcAft>
              <a:buClr>
                <a:schemeClr val="tx1"/>
              </a:buClr>
            </a:pPr>
            <a:r>
              <a:rPr lang="fr-FR" sz="1600" b="1" dirty="0">
                <a:latin typeface="Century Gothic" panose="020B0502020202020204" pitchFamily="34" charset="0"/>
              </a:rPr>
              <a:t>+ 3 blocs de travaux indépendants </a:t>
            </a:r>
            <a:r>
              <a:rPr lang="fr-FR" sz="1600" dirty="0">
                <a:latin typeface="Century Gothic" panose="020B0502020202020204" pitchFamily="34" charset="0"/>
              </a:rPr>
              <a:t>avec une flexibilité dans la séquence d’engagement</a:t>
            </a:r>
          </a:p>
          <a:p>
            <a:pPr lvl="1">
              <a:spcAft>
                <a:spcPts val="300"/>
              </a:spcAft>
              <a:buClr>
                <a:schemeClr val="accent3"/>
              </a:buClr>
            </a:pPr>
            <a:endParaRPr lang="fr-FR" i="0" u="none" strike="noStrike" baseline="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pPr marL="285750" indent="-285750">
              <a:spcAft>
                <a:spcPts val="300"/>
              </a:spcAft>
              <a:buClr>
                <a:schemeClr val="accent3"/>
              </a:buClr>
              <a:buFont typeface="Wingdings" panose="05000000000000000000" pitchFamily="2" charset="2"/>
              <a:buChar char="Ø"/>
            </a:pPr>
            <a:r>
              <a:rPr lang="fr-FR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Scénario 3 : Création d’une nouvelle PHTA hors du bâtiment et rénovation de l’ensemble du bâtiment en limitant les impacts sur l’exploitation</a:t>
            </a:r>
            <a:endParaRPr lang="fr-FR" i="0" u="none" strike="noStrike" baseline="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pPr marL="742950" lvl="1" indent="-285750">
              <a:spcAft>
                <a:spcPts val="300"/>
              </a:spcAft>
              <a:buClr>
                <a:schemeClr val="tx1"/>
              </a:buClr>
              <a:buFont typeface="Century Gothic" panose="020B0502020202020204" pitchFamily="34" charset="0"/>
              <a:buChar char="–"/>
            </a:pPr>
            <a:r>
              <a:rPr lang="fr-FR" sz="1600" dirty="0">
                <a:latin typeface="Century Gothic" panose="020B0502020202020204" pitchFamily="34" charset="0"/>
                <a:cs typeface="Times New Roman" panose="02020603050405020304" pitchFamily="18" charset="0"/>
              </a:rPr>
              <a:t>PHTA relocalisée sur site ou hors site</a:t>
            </a:r>
          </a:p>
          <a:p>
            <a:pPr lvl="1">
              <a:spcAft>
                <a:spcPts val="300"/>
              </a:spcAft>
              <a:buClr>
                <a:schemeClr val="tx1"/>
              </a:buClr>
            </a:pPr>
            <a:endParaRPr lang="fr-FR" sz="800" dirty="0"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300"/>
              </a:spcAft>
              <a:buClr>
                <a:schemeClr val="accent3"/>
              </a:buClr>
              <a:buFont typeface="Wingdings" panose="05000000000000000000" pitchFamily="2" charset="2"/>
              <a:buChar char="Ø"/>
            </a:pPr>
            <a:r>
              <a:rPr lang="fr-FR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Scénario étalon : Construction d’un nouveau bâtiment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3D79C17-ED33-4523-B2D7-0DBFC1AC034D}"/>
              </a:ext>
            </a:extLst>
          </p:cNvPr>
          <p:cNvSpPr txBox="1"/>
          <p:nvPr/>
        </p:nvSpPr>
        <p:spPr>
          <a:xfrm>
            <a:off x="392844" y="248872"/>
            <a:ext cx="9305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>
                <a:solidFill>
                  <a:schemeClr val="accent3"/>
                </a:solidFill>
              </a:rPr>
              <a:t>PRESENTATION DES SCENARIOS</a:t>
            </a:r>
          </a:p>
        </p:txBody>
      </p:sp>
    </p:spTree>
    <p:extLst>
      <p:ext uri="{BB962C8B-B14F-4D97-AF65-F5344CB8AC3E}">
        <p14:creationId xmlns:p14="http://schemas.microsoft.com/office/powerpoint/2010/main" val="13296002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MUPY">
      <a:dk1>
        <a:sysClr val="windowText" lastClr="000000"/>
      </a:dk1>
      <a:lt1>
        <a:sysClr val="window" lastClr="FFFFFF"/>
      </a:lt1>
      <a:dk2>
        <a:srgbClr val="52457B"/>
      </a:dk2>
      <a:lt2>
        <a:srgbClr val="FFFFFF"/>
      </a:lt2>
      <a:accent1>
        <a:srgbClr val="625394"/>
      </a:accent1>
      <a:accent2>
        <a:srgbClr val="EA5827"/>
      </a:accent2>
      <a:accent3>
        <a:srgbClr val="B8348A"/>
      </a:accent3>
      <a:accent4>
        <a:srgbClr val="FCC31A"/>
      </a:accent4>
      <a:accent5>
        <a:srgbClr val="5B9BD5"/>
      </a:accent5>
      <a:accent6>
        <a:srgbClr val="70AD47"/>
      </a:accent6>
      <a:hlink>
        <a:srgbClr val="0563C1"/>
      </a:hlink>
      <a:folHlink>
        <a:srgbClr val="48A1FA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7ad7290-2827-413d-9c68-8bb7515d5219">
      <Terms xmlns="http://schemas.microsoft.com/office/infopath/2007/PartnerControls"/>
    </lcf76f155ced4ddcb4097134ff3c332f>
    <TaxCatchAll xmlns="5294483d-a7da-4bcc-9856-5396e42c5e2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C2825C4263F146B3F58B103DDEAFE2" ma:contentTypeVersion="16" ma:contentTypeDescription="Crée un document." ma:contentTypeScope="" ma:versionID="10cd77231e73d196bfee63a72d48553f">
  <xsd:schema xmlns:xsd="http://www.w3.org/2001/XMLSchema" xmlns:xs="http://www.w3.org/2001/XMLSchema" xmlns:p="http://schemas.microsoft.com/office/2006/metadata/properties" xmlns:ns2="97ad7290-2827-413d-9c68-8bb7515d5219" xmlns:ns3="5294483d-a7da-4bcc-9856-5396e42c5e21" targetNamespace="http://schemas.microsoft.com/office/2006/metadata/properties" ma:root="true" ma:fieldsID="4c7ff4dbdc1a53027a281895c26b5a68" ns2:_="" ns3:_="">
    <xsd:import namespace="97ad7290-2827-413d-9c68-8bb7515d5219"/>
    <xsd:import namespace="5294483d-a7da-4bcc-9856-5396e42c5e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ad7290-2827-413d-9c68-8bb7515d521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bd4f018d-6041-405e-aa1f-55cfc072e3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94483d-a7da-4bcc-9856-5396e42c5e21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358d3f1-9a58-456e-af95-6c497d108473}" ma:internalName="TaxCatchAll" ma:showField="CatchAllData" ma:web="5294483d-a7da-4bcc-9856-5396e42c5e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8DA4648-6078-47B4-BFC1-F446CD331B5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C23A408-23E2-4B5E-9E50-C4B02FD5C2E6}"/>
</file>

<file path=customXml/itemProps3.xml><?xml version="1.0" encoding="utf-8"?>
<ds:datastoreItem xmlns:ds="http://schemas.openxmlformats.org/officeDocument/2006/customXml" ds:itemID="{7CA8CF76-2D79-4A10-8743-C72C67C006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553</TotalTime>
  <Words>3449</Words>
  <Application>Microsoft Office PowerPoint</Application>
  <PresentationFormat>Grand écran</PresentationFormat>
  <Paragraphs>567</Paragraphs>
  <Slides>25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34" baseType="lpstr">
      <vt:lpstr>Abadi Extra Light</vt:lpstr>
      <vt:lpstr>Arial</vt:lpstr>
      <vt:lpstr>Arial Narrow</vt:lpstr>
      <vt:lpstr>Calibri</vt:lpstr>
      <vt:lpstr>Calibri Light</vt:lpstr>
      <vt:lpstr>Century Gothic</vt:lpstr>
      <vt:lpstr>Courier New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assistante</dc:creator>
  <cp:lastModifiedBy>ODIEVRE Loic (MUPY CONSEIL)</cp:lastModifiedBy>
  <cp:revision>1</cp:revision>
  <dcterms:created xsi:type="dcterms:W3CDTF">2020-01-14T16:16:40Z</dcterms:created>
  <dcterms:modified xsi:type="dcterms:W3CDTF">2021-01-06T15:16:20Z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0x01010029C2825C4263F146B3F58B103DDEAFE2</vt:lpwstr>
  </property>
  <property fmtid="{D5CDD505-2E9C-101B-9397-08002B2CF9AE}" pid="3" name="MediaServiceImageTags">
    <vt:lpwstr/>
  </property>
</Properties>
</file>